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3"/>
  </p:notesMasterIdLst>
  <p:handoutMasterIdLst>
    <p:handoutMasterId r:id="rId34"/>
  </p:handoutMasterIdLst>
  <p:sldIdLst>
    <p:sldId id="314" r:id="rId2"/>
    <p:sldId id="808" r:id="rId3"/>
    <p:sldId id="813" r:id="rId4"/>
    <p:sldId id="551" r:id="rId5"/>
    <p:sldId id="483" r:id="rId6"/>
    <p:sldId id="810" r:id="rId7"/>
    <p:sldId id="812" r:id="rId8"/>
    <p:sldId id="809" r:id="rId9"/>
    <p:sldId id="814" r:id="rId10"/>
    <p:sldId id="829" r:id="rId11"/>
    <p:sldId id="543" r:id="rId12"/>
    <p:sldId id="6195" r:id="rId13"/>
    <p:sldId id="6197" r:id="rId14"/>
    <p:sldId id="6212" r:id="rId15"/>
    <p:sldId id="6213" r:id="rId16"/>
    <p:sldId id="6199" r:id="rId17"/>
    <p:sldId id="831" r:id="rId18"/>
    <p:sldId id="6202" r:id="rId19"/>
    <p:sldId id="6204" r:id="rId20"/>
    <p:sldId id="6203" r:id="rId21"/>
    <p:sldId id="6205" r:id="rId22"/>
    <p:sldId id="6206" r:id="rId23"/>
    <p:sldId id="6209" r:id="rId24"/>
    <p:sldId id="310" r:id="rId25"/>
    <p:sldId id="311" r:id="rId26"/>
    <p:sldId id="834" r:id="rId27"/>
    <p:sldId id="338" r:id="rId28"/>
    <p:sldId id="303" r:id="rId29"/>
    <p:sldId id="328" r:id="rId30"/>
    <p:sldId id="339" r:id="rId31"/>
    <p:sldId id="340" r:id="rId32"/>
  </p:sldIdLst>
  <p:sldSz cx="9144000" cy="6858000" type="screen4x3"/>
  <p:notesSz cx="6797675" cy="9926638"/>
  <p:defaultTex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p:defaultTextStyle>
  <p:extLst>
    <p:ext uri="{EFAFB233-063F-42B5-8137-9DF3F51BA10A}">
      <p15:sldGuideLst xmlns:p15="http://schemas.microsoft.com/office/powerpoint/2012/main">
        <p15:guide id="1" orient="horz" pos="2341">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FFFFFF"/>
    <a:srgbClr val="339966"/>
    <a:srgbClr val="009999"/>
    <a:srgbClr val="006666"/>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012ECD-51FC-41F1-AA8D-1B2483CD663E}" styleName="밝은 스타일 2 - 강조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16DA210-FB5B-4158-B5E0-FEB733F419BA}" styleName="밝은 스타일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스타일 없음, 눈금 없음">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11" autoAdjust="0"/>
    <p:restoredTop sz="50000" autoAdjust="0"/>
  </p:normalViewPr>
  <p:slideViewPr>
    <p:cSldViewPr>
      <p:cViewPr varScale="1">
        <p:scale>
          <a:sx n="82" d="100"/>
          <a:sy n="82" d="100"/>
        </p:scale>
        <p:origin x="1464" y="72"/>
      </p:cViewPr>
      <p:guideLst>
        <p:guide orient="horz" pos="2341"/>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3954" y="10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192.168.100.200\kns\&#54200;&#51665;&#44288;&#47144;\10&#54200;&#51665;&#50948;&#50896;&#54924;(07&#45380;9&#50900;1&#51068;&#48512;)\2023&#45380;\0713&#54924;&#51032;\&#44536;&#47000;&#54532;&#45936;&#51060;&#53552;_2023%20&#54217;&#51032;&#50896;&#54924;.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8908178205396358E-2"/>
          <c:y val="4.3091466129215952E-2"/>
          <c:w val="0.9240880862426909"/>
          <c:h val="0.87010240920102022"/>
        </c:manualLayout>
      </c:layout>
      <c:lineChart>
        <c:grouping val="standard"/>
        <c:varyColors val="0"/>
        <c:ser>
          <c:idx val="0"/>
          <c:order val="0"/>
          <c:tx>
            <c:strRef>
              <c:f>평의원회!$B$58</c:f>
              <c:strCache>
                <c:ptCount val="1"/>
                <c:pt idx="0">
                  <c:v>JIF</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평의원회!$A$59:$A$72</c:f>
              <c:numCache>
                <c:formatCode>General</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평의원회!$B$59:$B$72</c:f>
              <c:numCache>
                <c:formatCode>General</c:formatCode>
                <c:ptCount val="14"/>
                <c:pt idx="0">
                  <c:v>0.99099999999999999</c:v>
                </c:pt>
                <c:pt idx="1">
                  <c:v>0.46500000000000002</c:v>
                </c:pt>
                <c:pt idx="2">
                  <c:v>0.48699999999999999</c:v>
                </c:pt>
                <c:pt idx="3">
                  <c:v>0.57599999999999996</c:v>
                </c:pt>
                <c:pt idx="4">
                  <c:v>0.75800000000000001</c:v>
                </c:pt>
                <c:pt idx="5">
                  <c:v>0.77</c:v>
                </c:pt>
                <c:pt idx="6">
                  <c:v>0.79200000000000004</c:v>
                </c:pt>
                <c:pt idx="7">
                  <c:v>1.1439999999999999</c:v>
                </c:pt>
                <c:pt idx="8">
                  <c:v>1.655</c:v>
                </c:pt>
                <c:pt idx="9">
                  <c:v>1.546</c:v>
                </c:pt>
                <c:pt idx="10">
                  <c:v>1.8460000000000001</c:v>
                </c:pt>
                <c:pt idx="11">
                  <c:v>2.3410000000000002</c:v>
                </c:pt>
                <c:pt idx="12">
                  <c:v>2.8170000000000002</c:v>
                </c:pt>
                <c:pt idx="13">
                  <c:v>2.7</c:v>
                </c:pt>
              </c:numCache>
            </c:numRef>
          </c:val>
          <c:smooth val="0"/>
          <c:extLst>
            <c:ext xmlns:c16="http://schemas.microsoft.com/office/drawing/2014/chart" uri="{C3380CC4-5D6E-409C-BE32-E72D297353CC}">
              <c16:uniqueId val="{00000000-6B32-44EF-931A-EA3C7F38754E}"/>
            </c:ext>
          </c:extLst>
        </c:ser>
        <c:dLbls>
          <c:showLegendKey val="0"/>
          <c:showVal val="0"/>
          <c:showCatName val="0"/>
          <c:showSerName val="0"/>
          <c:showPercent val="0"/>
          <c:showBubbleSize val="0"/>
        </c:dLbls>
        <c:marker val="1"/>
        <c:smooth val="0"/>
        <c:axId val="829557600"/>
        <c:axId val="640400448"/>
      </c:lineChart>
      <c:lineChart>
        <c:grouping val="standard"/>
        <c:varyColors val="0"/>
        <c:ser>
          <c:idx val="1"/>
          <c:order val="1"/>
          <c:tx>
            <c:strRef>
              <c:f>평의원회!$C$58</c:f>
              <c:strCache>
                <c:ptCount val="1"/>
                <c:pt idx="0">
                  <c:v>Rank</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평의원회!$A$59:$A$72</c:f>
              <c:numCache>
                <c:formatCode>General</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평의원회!$C$59:$C$72</c:f>
              <c:numCache>
                <c:formatCode>General</c:formatCode>
                <c:ptCount val="14"/>
                <c:pt idx="0">
                  <c:v>12</c:v>
                </c:pt>
                <c:pt idx="1">
                  <c:v>27</c:v>
                </c:pt>
                <c:pt idx="2">
                  <c:v>27</c:v>
                </c:pt>
                <c:pt idx="3">
                  <c:v>23</c:v>
                </c:pt>
                <c:pt idx="4">
                  <c:v>21</c:v>
                </c:pt>
                <c:pt idx="5">
                  <c:v>21</c:v>
                </c:pt>
                <c:pt idx="6">
                  <c:v>23</c:v>
                </c:pt>
                <c:pt idx="7">
                  <c:v>15</c:v>
                </c:pt>
                <c:pt idx="8">
                  <c:v>4</c:v>
                </c:pt>
                <c:pt idx="9">
                  <c:v>7</c:v>
                </c:pt>
                <c:pt idx="10">
                  <c:v>6</c:v>
                </c:pt>
                <c:pt idx="11">
                  <c:v>5</c:v>
                </c:pt>
                <c:pt idx="12">
                  <c:v>6</c:v>
                </c:pt>
                <c:pt idx="13">
                  <c:v>5</c:v>
                </c:pt>
              </c:numCache>
            </c:numRef>
          </c:val>
          <c:smooth val="0"/>
          <c:extLst>
            <c:ext xmlns:c16="http://schemas.microsoft.com/office/drawing/2014/chart" uri="{C3380CC4-5D6E-409C-BE32-E72D297353CC}">
              <c16:uniqueId val="{00000001-6B32-44EF-931A-EA3C7F38754E}"/>
            </c:ext>
          </c:extLst>
        </c:ser>
        <c:dLbls>
          <c:showLegendKey val="0"/>
          <c:showVal val="0"/>
          <c:showCatName val="0"/>
          <c:showSerName val="0"/>
          <c:showPercent val="0"/>
          <c:showBubbleSize val="0"/>
        </c:dLbls>
        <c:marker val="1"/>
        <c:smooth val="0"/>
        <c:axId val="709147712"/>
        <c:axId val="877125744"/>
      </c:lineChart>
      <c:catAx>
        <c:axId val="829557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ko-KR"/>
          </a:p>
        </c:txPr>
        <c:crossAx val="640400448"/>
        <c:crosses val="autoZero"/>
        <c:auto val="1"/>
        <c:lblAlgn val="ctr"/>
        <c:lblOffset val="100"/>
        <c:noMultiLvlLbl val="0"/>
      </c:catAx>
      <c:valAx>
        <c:axId val="640400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ko-KR"/>
          </a:p>
        </c:txPr>
        <c:crossAx val="829557600"/>
        <c:crosses val="autoZero"/>
        <c:crossBetween val="between"/>
      </c:valAx>
      <c:valAx>
        <c:axId val="877125744"/>
        <c:scaling>
          <c:orientation val="maxMin"/>
          <c:max val="30"/>
          <c:min val="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ko-KR"/>
          </a:p>
        </c:txPr>
        <c:crossAx val="709147712"/>
        <c:crosses val="max"/>
        <c:crossBetween val="between"/>
      </c:valAx>
      <c:catAx>
        <c:axId val="709147712"/>
        <c:scaling>
          <c:orientation val="minMax"/>
        </c:scaling>
        <c:delete val="1"/>
        <c:axPos val="t"/>
        <c:numFmt formatCode="General" sourceLinked="1"/>
        <c:majorTickMark val="out"/>
        <c:minorTickMark val="none"/>
        <c:tickLblPos val="nextTo"/>
        <c:crossAx val="877125744"/>
        <c:crosses val="autoZero"/>
        <c:auto val="1"/>
        <c:lblAlgn val="ctr"/>
        <c:lblOffset val="100"/>
        <c:noMultiLvlLbl val="0"/>
      </c:catAx>
      <c:spPr>
        <a:noFill/>
        <a:ln>
          <a:noFill/>
        </a:ln>
        <a:effectLst/>
      </c:spPr>
    </c:plotArea>
    <c:legend>
      <c:legendPos val="b"/>
      <c:layout>
        <c:manualLayout>
          <c:xMode val="edge"/>
          <c:yMode val="edge"/>
          <c:x val="0.48880932354300699"/>
          <c:y val="0.69523497841003978"/>
          <c:w val="0.41922576603746903"/>
          <c:h val="0.1853196443377246"/>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ko-KR"/>
        </a:p>
      </c:txPr>
    </c:legend>
    <c:plotVisOnly val="1"/>
    <c:dispBlanksAs val="gap"/>
    <c:showDLblsOverMax val="0"/>
  </c:chart>
  <c:spPr>
    <a:noFill/>
    <a:ln>
      <a:noFill/>
    </a:ln>
    <a:effectLst/>
  </c:spPr>
  <c:txPr>
    <a:bodyPr/>
    <a:lstStyle/>
    <a:p>
      <a:pPr>
        <a:defRPr/>
      </a:pPr>
      <a:endParaRPr lang="ko-K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kumimoji="0" sz="1200">
                <a:latin typeface="+mn-lt"/>
                <a:ea typeface="+mn-ea"/>
              </a:defRPr>
            </a:lvl1pPr>
          </a:lstStyle>
          <a:p>
            <a:pPr>
              <a:defRPr/>
            </a:pPr>
            <a:endParaRPr lang="ko-KR" altLang="en-US"/>
          </a:p>
        </p:txBody>
      </p:sp>
      <p:sp>
        <p:nvSpPr>
          <p:cNvPr id="3" name="날짜 개체 틀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kumimoji="0" sz="1200">
                <a:latin typeface="+mn-lt"/>
                <a:ea typeface="+mn-ea"/>
              </a:defRPr>
            </a:lvl1pPr>
          </a:lstStyle>
          <a:p>
            <a:pPr>
              <a:defRPr/>
            </a:pPr>
            <a:fld id="{92BC9BEA-85E5-4D1A-A70A-B9EE159F3153}" type="datetimeFigureOut">
              <a:rPr lang="ko-KR" altLang="en-US"/>
              <a:pPr>
                <a:defRPr/>
              </a:pPr>
              <a:t>2023-09-25</a:t>
            </a:fld>
            <a:endParaRPr lang="ko-KR" altLang="en-US"/>
          </a:p>
        </p:txBody>
      </p:sp>
      <p:sp>
        <p:nvSpPr>
          <p:cNvPr id="4" name="바닥글 개체 틀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fontAlgn="auto">
              <a:spcBef>
                <a:spcPts val="0"/>
              </a:spcBef>
              <a:spcAft>
                <a:spcPts val="0"/>
              </a:spcAft>
              <a:defRPr kumimoji="0" sz="1200">
                <a:latin typeface="+mn-lt"/>
                <a:ea typeface="+mn-ea"/>
              </a:defRPr>
            </a:lvl1pPr>
          </a:lstStyle>
          <a:p>
            <a:pPr>
              <a:defRPr/>
            </a:pPr>
            <a:endParaRPr lang="ko-KR" altLang="en-US"/>
          </a:p>
        </p:txBody>
      </p:sp>
      <p:sp>
        <p:nvSpPr>
          <p:cNvPr id="5" name="슬라이드 번호 개체 틀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fontAlgn="auto">
              <a:spcBef>
                <a:spcPts val="0"/>
              </a:spcBef>
              <a:spcAft>
                <a:spcPts val="0"/>
              </a:spcAft>
              <a:defRPr kumimoji="0" sz="1200">
                <a:latin typeface="+mn-lt"/>
                <a:ea typeface="+mn-ea"/>
              </a:defRPr>
            </a:lvl1pPr>
          </a:lstStyle>
          <a:p>
            <a:pPr>
              <a:defRPr/>
            </a:pPr>
            <a:fld id="{938E30B5-2C90-48BE-A5B2-DABA618D41FB}" type="slidenum">
              <a:rPr lang="ko-KR" altLang="en-US"/>
              <a:pPr>
                <a:defRPr/>
              </a:pPr>
              <a:t>‹#›</a:t>
            </a:fld>
            <a:endParaRPr lang="ko-KR" altLang="en-US"/>
          </a:p>
        </p:txBody>
      </p:sp>
    </p:spTree>
    <p:extLst>
      <p:ext uri="{BB962C8B-B14F-4D97-AF65-F5344CB8AC3E}">
        <p14:creationId xmlns:p14="http://schemas.microsoft.com/office/powerpoint/2010/main" val="320880660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kumimoji="0" sz="1200">
                <a:latin typeface="+mn-lt"/>
                <a:ea typeface="+mn-ea"/>
              </a:defRPr>
            </a:lvl1pPr>
          </a:lstStyle>
          <a:p>
            <a:pPr>
              <a:defRPr/>
            </a:pPr>
            <a:endParaRPr lang="ko-KR" altLang="en-US"/>
          </a:p>
        </p:txBody>
      </p:sp>
      <p:sp>
        <p:nvSpPr>
          <p:cNvPr id="3" name="날짜 개체 틀 2"/>
          <p:cNvSpPr>
            <a:spLocks noGrp="1"/>
          </p:cNvSpPr>
          <p:nvPr>
            <p:ph type="dt"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kumimoji="0" sz="1200">
                <a:latin typeface="+mn-lt"/>
                <a:ea typeface="+mn-ea"/>
              </a:defRPr>
            </a:lvl1pPr>
          </a:lstStyle>
          <a:p>
            <a:pPr>
              <a:defRPr/>
            </a:pPr>
            <a:fld id="{699C78EA-B332-4898-B02B-A3EBABC0327C}" type="datetimeFigureOut">
              <a:rPr lang="ko-KR" altLang="en-US"/>
              <a:pPr>
                <a:defRPr/>
              </a:pPr>
              <a:t>2023-09-25</a:t>
            </a:fld>
            <a:endParaRPr lang="ko-KR" altLang="en-US"/>
          </a:p>
        </p:txBody>
      </p:sp>
      <p:sp>
        <p:nvSpPr>
          <p:cNvPr id="4" name="슬라이드 이미지 개체 틀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ko-KR" altLang="en-US" noProof="0"/>
          </a:p>
        </p:txBody>
      </p:sp>
      <p:sp>
        <p:nvSpPr>
          <p:cNvPr id="5" name="슬라이드 노트 개체 틀 4"/>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ko-KR" altLang="en-US" noProof="0"/>
              <a:t>마스터 텍스트 스타일을 편집합니다</a:t>
            </a:r>
          </a:p>
          <a:p>
            <a:pPr lvl="1"/>
            <a:r>
              <a:rPr lang="ko-KR" altLang="en-US" noProof="0"/>
              <a:t>둘째 수준</a:t>
            </a:r>
          </a:p>
          <a:p>
            <a:pPr lvl="2"/>
            <a:r>
              <a:rPr lang="ko-KR" altLang="en-US" noProof="0"/>
              <a:t>셋째 수준</a:t>
            </a:r>
          </a:p>
          <a:p>
            <a:pPr lvl="3"/>
            <a:r>
              <a:rPr lang="ko-KR" altLang="en-US" noProof="0"/>
              <a:t>넷째 수준</a:t>
            </a:r>
          </a:p>
          <a:p>
            <a:pPr lvl="4"/>
            <a:r>
              <a:rPr lang="ko-KR" altLang="en-US" noProof="0"/>
              <a:t>다섯째 수준</a:t>
            </a:r>
          </a:p>
        </p:txBody>
      </p:sp>
      <p:sp>
        <p:nvSpPr>
          <p:cNvPr id="6" name="바닥글 개체 틀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fontAlgn="auto">
              <a:spcBef>
                <a:spcPts val="0"/>
              </a:spcBef>
              <a:spcAft>
                <a:spcPts val="0"/>
              </a:spcAft>
              <a:defRPr kumimoji="0" sz="1200">
                <a:latin typeface="+mn-lt"/>
                <a:ea typeface="+mn-ea"/>
              </a:defRPr>
            </a:lvl1pPr>
          </a:lstStyle>
          <a:p>
            <a:pPr>
              <a:defRPr/>
            </a:pPr>
            <a:endParaRPr lang="ko-KR" altLang="en-US"/>
          </a:p>
        </p:txBody>
      </p:sp>
      <p:sp>
        <p:nvSpPr>
          <p:cNvPr id="7" name="슬라이드 번호 개체 틀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fontAlgn="auto">
              <a:spcBef>
                <a:spcPts val="0"/>
              </a:spcBef>
              <a:spcAft>
                <a:spcPts val="0"/>
              </a:spcAft>
              <a:defRPr kumimoji="0" sz="1200">
                <a:latin typeface="+mn-lt"/>
                <a:ea typeface="+mn-ea"/>
              </a:defRPr>
            </a:lvl1pPr>
          </a:lstStyle>
          <a:p>
            <a:pPr>
              <a:defRPr/>
            </a:pPr>
            <a:fld id="{3E43F7FF-65F6-4CC8-A0D8-15984C2CA82A}" type="slidenum">
              <a:rPr lang="ko-KR" altLang="en-US"/>
              <a:pPr>
                <a:defRPr/>
              </a:pPr>
              <a:t>‹#›</a:t>
            </a:fld>
            <a:endParaRPr lang="ko-KR" altLang="en-US"/>
          </a:p>
        </p:txBody>
      </p:sp>
    </p:spTree>
    <p:extLst>
      <p:ext uri="{BB962C8B-B14F-4D97-AF65-F5344CB8AC3E}">
        <p14:creationId xmlns:p14="http://schemas.microsoft.com/office/powerpoint/2010/main" val="318948778"/>
      </p:ext>
    </p:extLst>
  </p:cSld>
  <p:clrMap bg1="lt1" tx1="dk1" bg2="lt2" tx2="dk2" accent1="accent1" accent2="accent2" accent3="accent3" accent4="accent4" accent5="accent5" accent6="accent6" hlink="hlink" folHlink="folHlink"/>
  <p:hf sldNum="0" hdr="0" ftr="0" dt="0"/>
  <p:notesStyle>
    <a:lvl1pPr algn="l" rtl="0" eaLnBrk="0" fontAlgn="base" latinLnBrk="1" hangingPunct="0">
      <a:spcBef>
        <a:spcPct val="30000"/>
      </a:spcBef>
      <a:spcAft>
        <a:spcPct val="0"/>
      </a:spcAft>
      <a:defRPr sz="1200" kern="1200">
        <a:solidFill>
          <a:schemeClr val="tx1"/>
        </a:solidFill>
        <a:latin typeface="+mn-lt"/>
        <a:ea typeface="+mn-ea"/>
        <a:cs typeface="+mn-cs"/>
      </a:defRPr>
    </a:lvl1pPr>
    <a:lvl2pPr marL="457200" algn="l" rtl="0" eaLnBrk="0" fontAlgn="base" latinLnBrk="1" hangingPunct="0">
      <a:spcBef>
        <a:spcPct val="30000"/>
      </a:spcBef>
      <a:spcAft>
        <a:spcPct val="0"/>
      </a:spcAft>
      <a:defRPr sz="1200" kern="1200">
        <a:solidFill>
          <a:schemeClr val="tx1"/>
        </a:solidFill>
        <a:latin typeface="+mn-lt"/>
        <a:ea typeface="+mn-ea"/>
        <a:cs typeface="+mn-cs"/>
      </a:defRPr>
    </a:lvl2pPr>
    <a:lvl3pPr marL="914400" algn="l" rtl="0" eaLnBrk="0" fontAlgn="base" latinLnBrk="1" hangingPunct="0">
      <a:spcBef>
        <a:spcPct val="30000"/>
      </a:spcBef>
      <a:spcAft>
        <a:spcPct val="0"/>
      </a:spcAft>
      <a:defRPr sz="1200" kern="1200">
        <a:solidFill>
          <a:schemeClr val="tx1"/>
        </a:solidFill>
        <a:latin typeface="+mn-lt"/>
        <a:ea typeface="+mn-ea"/>
        <a:cs typeface="+mn-cs"/>
      </a:defRPr>
    </a:lvl3pPr>
    <a:lvl4pPr marL="1371600" algn="l" rtl="0" eaLnBrk="0" fontAlgn="base" latinLnBrk="1" hangingPunct="0">
      <a:spcBef>
        <a:spcPct val="30000"/>
      </a:spcBef>
      <a:spcAft>
        <a:spcPct val="0"/>
      </a:spcAft>
      <a:defRPr sz="1200" kern="1200">
        <a:solidFill>
          <a:schemeClr val="tx1"/>
        </a:solidFill>
        <a:latin typeface="+mn-lt"/>
        <a:ea typeface="+mn-ea"/>
        <a:cs typeface="+mn-cs"/>
      </a:defRPr>
    </a:lvl4pPr>
    <a:lvl5pPr marL="1828800" algn="l" rtl="0" eaLnBrk="0" fontAlgn="base" latinLnBrk="1" hangingPunct="0">
      <a:spcBef>
        <a:spcPct val="30000"/>
      </a:spcBef>
      <a:spcAft>
        <a:spcPct val="0"/>
      </a:spcAft>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p:txBody>
          <a:bodyPr/>
          <a:lstStyle/>
          <a:p>
            <a:pPr>
              <a:defRPr/>
            </a:pPr>
            <a:fld id="{1726A150-066C-4042-91A3-F27DDABD9562}" type="slidenum">
              <a:rPr lang="en-US"/>
              <a:pPr>
                <a:defRPr/>
              </a:pPr>
              <a:t>1</a:t>
            </a:fld>
            <a:endParaRPr lang="en-US"/>
          </a:p>
        </p:txBody>
      </p:sp>
      <p:sp>
        <p:nvSpPr>
          <p:cNvPr id="37891" name="Rectangle 1"/>
          <p:cNvSpPr>
            <a:spLocks noGrp="1" noRot="1" noChangeAspect="1" noChangeArrowheads="1" noTextEdit="1"/>
          </p:cNvSpPr>
          <p:nvPr>
            <p:ph type="sldImg"/>
          </p:nvPr>
        </p:nvSpPr>
        <p:spPr bwMode="auto">
          <a:xfrm>
            <a:off x="917575" y="744538"/>
            <a:ext cx="4964113" cy="3722687"/>
          </a:xfrm>
          <a:solidFill>
            <a:srgbClr val="FFFFFF"/>
          </a:solidFill>
          <a:ln>
            <a:solidFill>
              <a:srgbClr val="000000"/>
            </a:solidFill>
            <a:miter lim="800000"/>
            <a:headEnd/>
            <a:tailEnd/>
          </a:ln>
        </p:spPr>
      </p:sp>
      <p:sp>
        <p:nvSpPr>
          <p:cNvPr id="37892" name="Rectangle 2"/>
          <p:cNvSpPr>
            <a:spLocks noGrp="1" noChangeArrowheads="1"/>
          </p:cNvSpPr>
          <p:nvPr>
            <p:ph type="body" idx="1"/>
          </p:nvPr>
        </p:nvSpPr>
        <p:spPr bwMode="auto">
          <a:xfrm>
            <a:off x="679450" y="4714875"/>
            <a:ext cx="5440363" cy="4562475"/>
          </a:xfrm>
          <a:noFill/>
        </p:spPr>
        <p:txBody>
          <a:bodyPr wrap="none" numCol="1" anchor="ctr" anchorCtr="0" compatLnSpc="1">
            <a:prstTxWarp prst="textNoShape">
              <a:avLst/>
            </a:prstTxWarp>
          </a:bodyPr>
          <a:lstStyle/>
          <a:p>
            <a:endParaRPr lang="ko-KR" altLang="ko-KR"/>
          </a:p>
        </p:txBody>
      </p:sp>
    </p:spTree>
    <p:extLst>
      <p:ext uri="{BB962C8B-B14F-4D97-AF65-F5344CB8AC3E}">
        <p14:creationId xmlns:p14="http://schemas.microsoft.com/office/powerpoint/2010/main" val="2623291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922338" y="746125"/>
            <a:ext cx="4967287" cy="3725863"/>
          </a:xfrm>
        </p:spPr>
      </p:sp>
      <p:sp>
        <p:nvSpPr>
          <p:cNvPr id="3" name="슬라이드 노트 개체 틀 2"/>
          <p:cNvSpPr>
            <a:spLocks noGrp="1"/>
          </p:cNvSpPr>
          <p:nvPr>
            <p:ph type="body" idx="1"/>
          </p:nvPr>
        </p:nvSpPr>
        <p:spPr/>
        <p:txBody>
          <a:bodyPr>
            <a:normAutofit/>
          </a:bodyPr>
          <a:lstStyle/>
          <a:p>
            <a:pPr algn="just">
              <a:spcBef>
                <a:spcPts val="720"/>
              </a:spcBef>
            </a:pPr>
            <a:r>
              <a:rPr lang="en-US" altLang="ko-KR" sz="1200" dirty="0">
                <a:latin typeface="Arial" pitchFamily="34" charset="0"/>
                <a:ea typeface="굴림"/>
                <a:cs typeface="Arial" pitchFamily="34" charset="0"/>
              </a:rPr>
              <a:t>• </a:t>
            </a:r>
            <a:r>
              <a:rPr lang="en-US" altLang="ko-KR" sz="1200" dirty="0">
                <a:latin typeface="Arial" pitchFamily="34" charset="0"/>
                <a:cs typeface="Arial" pitchFamily="34" charset="0"/>
              </a:rPr>
              <a:t>Korea has 24 nuclear power plants in operation at four sites as you see in this slide.</a:t>
            </a:r>
          </a:p>
          <a:p>
            <a:pPr algn="just">
              <a:spcBef>
                <a:spcPts val="720"/>
              </a:spcBef>
            </a:pPr>
            <a:r>
              <a:rPr lang="en-US" altLang="ko-KR" sz="1200" dirty="0">
                <a:latin typeface="Arial" pitchFamily="34" charset="0"/>
                <a:ea typeface="굴림"/>
                <a:cs typeface="Arial" pitchFamily="34" charset="0"/>
              </a:rPr>
              <a:t>• </a:t>
            </a:r>
            <a:r>
              <a:rPr lang="en-US" altLang="ko-KR" sz="1200" dirty="0">
                <a:latin typeface="Arial" pitchFamily="34" charset="0"/>
                <a:cs typeface="Arial" pitchFamily="34" charset="0"/>
              </a:rPr>
              <a:t>Among them 20 units are Pressurized Water Reactors (PWR), and the others are Pressurized Heavy Water Reactors.</a:t>
            </a:r>
          </a:p>
          <a:p>
            <a:pPr algn="just">
              <a:spcBef>
                <a:spcPts val="720"/>
              </a:spcBef>
            </a:pPr>
            <a:r>
              <a:rPr lang="en-US" altLang="ko-KR" sz="1200" dirty="0">
                <a:latin typeface="Arial" pitchFamily="34" charset="0"/>
                <a:ea typeface="굴림"/>
                <a:cs typeface="Arial" pitchFamily="34" charset="0"/>
              </a:rPr>
              <a:t>• </a:t>
            </a:r>
            <a:r>
              <a:rPr lang="en-US" altLang="ko-KR" sz="1200" dirty="0">
                <a:latin typeface="Arial" pitchFamily="34" charset="0"/>
                <a:cs typeface="Arial" pitchFamily="34" charset="0"/>
              </a:rPr>
              <a:t>Nuclear power, providing one-third of total electricity in Korea, has been a key for the Korean economy and energy security.</a:t>
            </a:r>
          </a:p>
          <a:p>
            <a:pPr defTabSz="922355">
              <a:defRPr/>
            </a:pPr>
            <a:endParaRPr lang="ko-KR" altLang="en-US" sz="1100" dirty="0"/>
          </a:p>
        </p:txBody>
      </p:sp>
      <p:sp>
        <p:nvSpPr>
          <p:cNvPr id="4" name="슬라이드 번호 개체 틀 3"/>
          <p:cNvSpPr>
            <a:spLocks noGrp="1"/>
          </p:cNvSpPr>
          <p:nvPr>
            <p:ph type="sldNum" sz="quarter" idx="10"/>
          </p:nvPr>
        </p:nvSpPr>
        <p:spPr/>
        <p:txBody>
          <a:bodyPr/>
          <a:lstStyle/>
          <a:p>
            <a:pPr>
              <a:defRPr/>
            </a:pPr>
            <a:fld id="{D7BECA00-9467-48E6-829E-57633F35A30D}" type="slidenum">
              <a:rPr lang="en-US" altLang="ko-KR" smtClean="0">
                <a:solidFill>
                  <a:srgbClr val="000000"/>
                </a:solidFill>
              </a:rPr>
              <a:pPr>
                <a:defRPr/>
              </a:pPr>
              <a:t>3</a:t>
            </a:fld>
            <a:endParaRPr lang="en-US" altLang="ko-KR">
              <a:solidFill>
                <a:srgbClr val="000000"/>
              </a:solidFill>
            </a:endParaRPr>
          </a:p>
        </p:txBody>
      </p:sp>
    </p:spTree>
    <p:extLst>
      <p:ext uri="{BB962C8B-B14F-4D97-AF65-F5344CB8AC3E}">
        <p14:creationId xmlns:p14="http://schemas.microsoft.com/office/powerpoint/2010/main" val="1095988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슬라이드 이미지 개체 틀 1"/>
          <p:cNvSpPr>
            <a:spLocks noGrp="1" noRot="1" noChangeAspect="1" noTextEdit="1"/>
          </p:cNvSpPr>
          <p:nvPr>
            <p:ph type="sldImg"/>
          </p:nvPr>
        </p:nvSpPr>
        <p:spPr>
          <a:ln/>
        </p:spPr>
      </p:sp>
      <p:sp>
        <p:nvSpPr>
          <p:cNvPr id="8195" name="슬라이드 노트 개체 틀 2"/>
          <p:cNvSpPr>
            <a:spLocks noGrp="1"/>
          </p:cNvSpPr>
          <p:nvPr>
            <p:ph type="body" idx="1"/>
          </p:nvPr>
        </p:nvSpPr>
        <p:spPr>
          <a:xfrm>
            <a:off x="677863" y="4721225"/>
            <a:ext cx="5641975" cy="4471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sz="2000">
              <a:latin typeface="Times New Roman" panose="02020603050405020304" pitchFamily="18" charset="0"/>
              <a:cs typeface="Times New Roman" panose="02020603050405020304" pitchFamily="18" charset="0"/>
            </a:endParaRPr>
          </a:p>
        </p:txBody>
      </p:sp>
      <p:sp>
        <p:nvSpPr>
          <p:cNvPr id="8196" name="슬라이드 번호 개체 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굴림" panose="020B0600000101010101" pitchFamily="50" charset="-127"/>
                <a:ea typeface="굴림" panose="020B0600000101010101" pitchFamily="50" charset="-127"/>
              </a:defRPr>
            </a:lvl1pPr>
            <a:lvl2pPr marL="742950" indent="-285750" eaLnBrk="0" hangingPunct="0">
              <a:defRPr kumimoji="1" sz="1400">
                <a:solidFill>
                  <a:schemeClr val="tx1"/>
                </a:solidFill>
                <a:latin typeface="굴림" panose="020B0600000101010101" pitchFamily="50" charset="-127"/>
                <a:ea typeface="굴림" panose="020B0600000101010101" pitchFamily="50" charset="-127"/>
              </a:defRPr>
            </a:lvl2pPr>
            <a:lvl3pPr marL="1143000" indent="-228600" eaLnBrk="0" hangingPunct="0">
              <a:defRPr kumimoji="1" sz="1400">
                <a:solidFill>
                  <a:schemeClr val="tx1"/>
                </a:solidFill>
                <a:latin typeface="굴림" panose="020B0600000101010101" pitchFamily="50" charset="-127"/>
                <a:ea typeface="굴림" panose="020B0600000101010101" pitchFamily="50" charset="-127"/>
              </a:defRPr>
            </a:lvl3pPr>
            <a:lvl4pPr marL="1600200" indent="-228600" eaLnBrk="0" hangingPunct="0">
              <a:defRPr kumimoji="1" sz="1400">
                <a:solidFill>
                  <a:schemeClr val="tx1"/>
                </a:solidFill>
                <a:latin typeface="굴림" panose="020B0600000101010101" pitchFamily="50" charset="-127"/>
                <a:ea typeface="굴림" panose="020B0600000101010101" pitchFamily="50" charset="-127"/>
              </a:defRPr>
            </a:lvl4pPr>
            <a:lvl5pPr marL="2057400" indent="-228600" eaLnBrk="0" hangingPunct="0">
              <a:defRPr kumimoji="1" sz="14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sz="14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sz="14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sz="14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sz="1400">
                <a:solidFill>
                  <a:schemeClr val="tx1"/>
                </a:solidFill>
                <a:latin typeface="굴림" panose="020B0600000101010101" pitchFamily="50" charset="-127"/>
                <a:ea typeface="굴림" panose="020B0600000101010101" pitchFamily="50" charset="-127"/>
              </a:defRPr>
            </a:lvl9pPr>
          </a:lstStyle>
          <a:p>
            <a:pPr eaLnBrk="1" hangingPunct="1"/>
            <a:fld id="{4D8FA559-B97F-4189-A446-AD0F3C8A229C}" type="slidenum">
              <a:rPr lang="en-US" altLang="ko-KR" sz="1200"/>
              <a:pPr eaLnBrk="1" hangingPunct="1"/>
              <a:t>4</a:t>
            </a:fld>
            <a:endParaRPr lang="en-US" altLang="ko-KR" sz="1200"/>
          </a:p>
        </p:txBody>
      </p:sp>
    </p:spTree>
    <p:extLst>
      <p:ext uri="{BB962C8B-B14F-4D97-AF65-F5344CB8AC3E}">
        <p14:creationId xmlns:p14="http://schemas.microsoft.com/office/powerpoint/2010/main" val="4074326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lnSpcReduction="10000"/>
          </a:bodyPr>
          <a:lstStyle/>
          <a:p>
            <a:r>
              <a:rPr lang="ko-KR" altLang="en-US" baseline="0" dirty="0"/>
              <a:t>한국은 </a:t>
            </a:r>
            <a:r>
              <a:rPr lang="en-US" altLang="ko-KR" baseline="0" dirty="0"/>
              <a:t>1950</a:t>
            </a:r>
            <a:r>
              <a:rPr lang="ko-KR" altLang="en-US" baseline="0" dirty="0"/>
              <a:t>년대 말</a:t>
            </a:r>
            <a:r>
              <a:rPr lang="en-US" altLang="ko-KR" baseline="0" dirty="0"/>
              <a:t>, </a:t>
            </a:r>
            <a:r>
              <a:rPr lang="ko-KR" altLang="en-US" baseline="0" dirty="0"/>
              <a:t>관련 법령을 제정하고 조직을 설립하는 등 꾸준히 원자력발전 관련 기술개발에 투자하였으며 </a:t>
            </a:r>
            <a:r>
              <a:rPr lang="en-US" altLang="ko-KR" baseline="0" dirty="0"/>
              <a:t>1962</a:t>
            </a:r>
            <a:r>
              <a:rPr lang="ko-KR" altLang="en-US" baseline="0" dirty="0"/>
              <a:t>년 </a:t>
            </a:r>
            <a:r>
              <a:rPr lang="ko-KR" altLang="en-US" baseline="0" dirty="0" err="1"/>
              <a:t>트리가마크</a:t>
            </a:r>
            <a:r>
              <a:rPr lang="ko-KR" altLang="en-US" baseline="0" dirty="0"/>
              <a:t> </a:t>
            </a:r>
            <a:r>
              <a:rPr lang="en-US" altLang="ko-KR" baseline="0" dirty="0"/>
              <a:t>II </a:t>
            </a:r>
            <a:r>
              <a:rPr lang="ko-KR" altLang="en-US" baseline="0" dirty="0"/>
              <a:t>연구용원자로를 건설한 바 있습니다</a:t>
            </a:r>
            <a:r>
              <a:rPr lang="en-US" altLang="ko-KR" baseline="0" dirty="0"/>
              <a:t>.</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mn-lt"/>
                <a:ea typeface="+mn-ea"/>
                <a:cs typeface="+mn-cs"/>
              </a:rPr>
              <a:t>Let me start by saying the brief history about nuclear energy in Korea. In the late 1950’s, Korea made a steady effort in developing nuclear R&amp;D like promulgating series of atomic energy laws together with the nuclear organizations. Moreover, a small research reactor TRIGA Mark-II was constructed in 1962.</a:t>
            </a:r>
          </a:p>
          <a:p>
            <a:endParaRPr lang="en-US" altLang="ko-KR" baseline="0" dirty="0"/>
          </a:p>
          <a:p>
            <a:r>
              <a:rPr lang="en-US" altLang="ko-KR" baseline="0" dirty="0"/>
              <a:t>1978</a:t>
            </a:r>
            <a:r>
              <a:rPr lang="ko-KR" altLang="en-US" baseline="0" dirty="0"/>
              <a:t>년 </a:t>
            </a:r>
            <a:r>
              <a:rPr lang="ko-KR" altLang="en-US" baseline="0" dirty="0" err="1"/>
              <a:t>첫번째</a:t>
            </a:r>
            <a:r>
              <a:rPr lang="ko-KR" altLang="en-US" baseline="0" dirty="0"/>
              <a:t> 상업용 원전을 건설하였으며</a:t>
            </a:r>
            <a:r>
              <a:rPr lang="en-US" altLang="ko-KR" baseline="0" dirty="0"/>
              <a:t>, </a:t>
            </a:r>
            <a:r>
              <a:rPr lang="ko-KR" altLang="en-US" baseline="0" dirty="0"/>
              <a:t>뒤이어 </a:t>
            </a:r>
            <a:r>
              <a:rPr lang="en-US" altLang="ko-KR" baseline="0" dirty="0"/>
              <a:t>1980</a:t>
            </a:r>
            <a:r>
              <a:rPr lang="ko-KR" altLang="en-US" baseline="0" dirty="0"/>
              <a:t>년대에 핵연료 국산화에 성공하게 됩니다</a:t>
            </a:r>
            <a:r>
              <a:rPr lang="en-US" altLang="ko-KR" baseline="0" dirty="0"/>
              <a:t>. </a:t>
            </a:r>
            <a:r>
              <a:rPr lang="ko-KR" altLang="en-US" baseline="0" dirty="0"/>
              <a:t>또한 정부의 지속적인 투자와 연구진들의 끊임없는 노력으로 </a:t>
            </a:r>
            <a:r>
              <a:rPr lang="en-US" altLang="ko-KR" baseline="0" dirty="0"/>
              <a:t>APR 1400</a:t>
            </a:r>
            <a:r>
              <a:rPr lang="ko-KR" altLang="en-US" baseline="0" dirty="0"/>
              <a:t>과 </a:t>
            </a:r>
            <a:r>
              <a:rPr lang="en-US" altLang="ko-KR" baseline="0" dirty="0"/>
              <a:t>SMART </a:t>
            </a:r>
            <a:r>
              <a:rPr lang="ko-KR" altLang="en-US" baseline="0" dirty="0"/>
              <a:t>개발에 성공하여 </a:t>
            </a:r>
            <a:r>
              <a:rPr lang="en-US" altLang="ko-KR" baseline="0" dirty="0"/>
              <a:t>’09</a:t>
            </a:r>
            <a:r>
              <a:rPr lang="ko-KR" altLang="en-US" baseline="0" dirty="0"/>
              <a:t>년 </a:t>
            </a:r>
            <a:r>
              <a:rPr lang="en-US" altLang="ko-KR" baseline="0" dirty="0"/>
              <a:t>UAE</a:t>
            </a:r>
            <a:r>
              <a:rPr lang="ko-KR" altLang="en-US" baseline="0" dirty="0"/>
              <a:t>에 </a:t>
            </a:r>
            <a:r>
              <a:rPr lang="en-US" altLang="ko-KR" baseline="0" dirty="0"/>
              <a:t>APR 1400 </a:t>
            </a:r>
            <a:r>
              <a:rPr lang="ko-KR" altLang="en-US" baseline="0" dirty="0"/>
              <a:t>모델 수출 및 </a:t>
            </a:r>
            <a:r>
              <a:rPr lang="en-US" altLang="ko-KR" baseline="0" dirty="0"/>
              <a:t>2015</a:t>
            </a:r>
            <a:r>
              <a:rPr lang="ko-KR" altLang="en-US" baseline="0" dirty="0"/>
              <a:t>년 </a:t>
            </a:r>
            <a:r>
              <a:rPr lang="en-US" altLang="ko-KR" baseline="0" dirty="0"/>
              <a:t>9</a:t>
            </a:r>
            <a:r>
              <a:rPr lang="ko-KR" altLang="en-US" baseline="0" dirty="0"/>
              <a:t>월에는 </a:t>
            </a:r>
            <a:r>
              <a:rPr lang="ko-KR" altLang="en-US" baseline="0" dirty="0" err="1"/>
              <a:t>사우디에서</a:t>
            </a:r>
            <a:r>
              <a:rPr lang="ko-KR" altLang="en-US" baseline="0" dirty="0"/>
              <a:t> 스마트 원전 건설 전 상세설계</a:t>
            </a:r>
            <a:r>
              <a:rPr lang="en-US" altLang="ko-KR" baseline="0" dirty="0"/>
              <a:t>(PPE, Pre-Project Engineering)</a:t>
            </a:r>
            <a:r>
              <a:rPr lang="ko-KR" altLang="en-US" baseline="0" dirty="0"/>
              <a:t>협약을</a:t>
            </a:r>
            <a:r>
              <a:rPr lang="en-US" altLang="ko-KR" baseline="0" dirty="0"/>
              <a:t> </a:t>
            </a:r>
            <a:r>
              <a:rPr lang="ko-KR" altLang="en-US" baseline="0" dirty="0"/>
              <a:t>체결하게 되었습니다</a:t>
            </a:r>
            <a:r>
              <a:rPr lang="en-US" altLang="ko-KR" baseline="0" dirty="0"/>
              <a:t>. </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err="1">
                <a:solidFill>
                  <a:schemeClr val="tx1"/>
                </a:solidFill>
                <a:effectLst/>
                <a:latin typeface="+mn-lt"/>
                <a:ea typeface="+mn-ea"/>
                <a:cs typeface="+mn-cs"/>
              </a:rPr>
              <a:t>Kori</a:t>
            </a:r>
            <a:r>
              <a:rPr lang="en-US" altLang="ko-KR" sz="1200" kern="1200" dirty="0">
                <a:solidFill>
                  <a:schemeClr val="tx1"/>
                </a:solidFill>
                <a:effectLst/>
                <a:latin typeface="+mn-lt"/>
                <a:ea typeface="+mn-ea"/>
                <a:cs typeface="+mn-cs"/>
              </a:rPr>
              <a:t> Unit 1, nation’s first NPP supplied by the US Westinghouse turnkey project, went into commercial operation in 1978 followed by the successful localization of nuclear fuels for pressurized heavy water in the 1980’s. After the constant pursuit of investment from the government coupled with the efforts by nuclear industries, academia and research institutes, the painstaking efforts finally began to bear fruit as Korea developed APR 1400 and SMAR, small-Medium sized reactor, followed by the export of New Korean PWR model, APR 1400, to the United Arab Emirates in 2009, the first turnkey project nuclear export from Korea. </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mn-lt"/>
                <a:ea typeface="+mn-ea"/>
                <a:cs typeface="+mn-cs"/>
              </a:rPr>
              <a:t>In</a:t>
            </a:r>
            <a:r>
              <a:rPr lang="ko-KR" altLang="en-US" sz="1200" kern="1200" dirty="0">
                <a:solidFill>
                  <a:schemeClr val="tx1"/>
                </a:solidFill>
                <a:effectLst/>
                <a:latin typeface="+mn-lt"/>
                <a:ea typeface="+mn-ea"/>
                <a:cs typeface="+mn-cs"/>
              </a:rPr>
              <a:t> </a:t>
            </a:r>
            <a:r>
              <a:rPr lang="en-US" altLang="ko-KR" sz="1200" kern="1200" dirty="0">
                <a:solidFill>
                  <a:schemeClr val="tx1"/>
                </a:solidFill>
                <a:effectLst/>
                <a:latin typeface="+mn-lt"/>
                <a:ea typeface="+mn-ea"/>
                <a:cs typeface="+mn-cs"/>
              </a:rPr>
              <a:t>addition</a:t>
            </a:r>
            <a:r>
              <a:rPr lang="en-US" altLang="ko-KR" sz="1200" kern="1200" baseline="0" dirty="0">
                <a:solidFill>
                  <a:schemeClr val="tx1"/>
                </a:solidFill>
                <a:effectLst/>
                <a:latin typeface="+mn-lt"/>
                <a:ea typeface="+mn-ea"/>
                <a:cs typeface="+mn-cs"/>
              </a:rPr>
              <a:t>, Korea signed the SMART PPE agreement with Saudi Arabia in September 2015 </a:t>
            </a:r>
            <a:endParaRPr lang="en-US" altLang="ko-KR" sz="1200" kern="1200" dirty="0">
              <a:solidFill>
                <a:schemeClr val="tx1"/>
              </a:solidFill>
              <a:effectLst/>
              <a:latin typeface="+mn-lt"/>
              <a:ea typeface="+mn-ea"/>
              <a:cs typeface="+mn-cs"/>
            </a:endParaRPr>
          </a:p>
          <a:p>
            <a:endParaRPr lang="en-US" altLang="ko-KR" baseline="0" dirty="0"/>
          </a:p>
          <a:p>
            <a:endParaRPr lang="en-US" altLang="ko-KR" baseline="0" dirty="0"/>
          </a:p>
          <a:p>
            <a:endParaRPr lang="en-US" altLang="ko-KR" baseline="0" dirty="0"/>
          </a:p>
        </p:txBody>
      </p:sp>
      <p:sp>
        <p:nvSpPr>
          <p:cNvPr id="4" name="슬라이드 번호 개체 틀 3"/>
          <p:cNvSpPr>
            <a:spLocks noGrp="1"/>
          </p:cNvSpPr>
          <p:nvPr>
            <p:ph type="sldNum" sz="quarter" idx="10"/>
          </p:nvPr>
        </p:nvSpPr>
        <p:spPr/>
        <p:txBody>
          <a:bodyPr/>
          <a:lstStyle/>
          <a:p>
            <a:fld id="{702E9B93-D5BD-4F70-A6AF-25FE938D92E5}" type="slidenum">
              <a:rPr lang="ko-KR" altLang="en-US" smtClean="0"/>
              <a:pPr/>
              <a:t>5</a:t>
            </a:fld>
            <a:endParaRPr lang="ko-KR" altLang="en-US"/>
          </a:p>
        </p:txBody>
      </p:sp>
    </p:spTree>
    <p:extLst>
      <p:ext uri="{BB962C8B-B14F-4D97-AF65-F5344CB8AC3E}">
        <p14:creationId xmlns:p14="http://schemas.microsoft.com/office/powerpoint/2010/main" val="528276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머리글 개체 틀 3"/>
          <p:cNvSpPr>
            <a:spLocks noGrp="1"/>
          </p:cNvSpPr>
          <p:nvPr>
            <p:ph type="hdr" sz="quarter" idx="10"/>
          </p:nvPr>
        </p:nvSpPr>
        <p:spPr/>
        <p:txBody>
          <a:bodyPr/>
          <a:lstStyle/>
          <a:p>
            <a:r>
              <a:rPr lang="en-US" altLang="ko-KR"/>
              <a:t>Technical Meeting in IAEA, Vienna</a:t>
            </a:r>
            <a:endParaRPr lang="ko-KR" altLang="en-US"/>
          </a:p>
        </p:txBody>
      </p:sp>
      <p:sp>
        <p:nvSpPr>
          <p:cNvPr id="5" name="슬라이드 번호 개체 틀 4"/>
          <p:cNvSpPr>
            <a:spLocks noGrp="1"/>
          </p:cNvSpPr>
          <p:nvPr>
            <p:ph type="sldNum" sz="quarter" idx="11"/>
          </p:nvPr>
        </p:nvSpPr>
        <p:spPr/>
        <p:txBody>
          <a:bodyPr/>
          <a:lstStyle/>
          <a:p>
            <a:fld id="{95C27A7A-23B9-42F1-AA5B-36CF20886B90}" type="slidenum">
              <a:rPr lang="ko-KR" altLang="en-US" smtClean="0"/>
              <a:t>6</a:t>
            </a:fld>
            <a:endParaRPr lang="ko-KR" altLang="en-US"/>
          </a:p>
        </p:txBody>
      </p:sp>
    </p:spTree>
    <p:extLst>
      <p:ext uri="{BB962C8B-B14F-4D97-AF65-F5344CB8AC3E}">
        <p14:creationId xmlns:p14="http://schemas.microsoft.com/office/powerpoint/2010/main" val="1679174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머리글 개체 틀 3"/>
          <p:cNvSpPr>
            <a:spLocks noGrp="1"/>
          </p:cNvSpPr>
          <p:nvPr>
            <p:ph type="hdr" sz="quarter" idx="10"/>
          </p:nvPr>
        </p:nvSpPr>
        <p:spPr/>
        <p:txBody>
          <a:bodyPr/>
          <a:lstStyle/>
          <a:p>
            <a:r>
              <a:rPr lang="en-US" altLang="ko-KR"/>
              <a:t>Technical Meeting in IAEA, Vienna</a:t>
            </a:r>
            <a:endParaRPr lang="ko-KR" altLang="en-US"/>
          </a:p>
        </p:txBody>
      </p:sp>
      <p:sp>
        <p:nvSpPr>
          <p:cNvPr id="5" name="슬라이드 번호 개체 틀 4"/>
          <p:cNvSpPr>
            <a:spLocks noGrp="1"/>
          </p:cNvSpPr>
          <p:nvPr>
            <p:ph type="sldNum" sz="quarter" idx="11"/>
          </p:nvPr>
        </p:nvSpPr>
        <p:spPr/>
        <p:txBody>
          <a:bodyPr/>
          <a:lstStyle/>
          <a:p>
            <a:fld id="{95C27A7A-23B9-42F1-AA5B-36CF20886B90}" type="slidenum">
              <a:rPr lang="ko-KR" altLang="en-US" smtClean="0"/>
              <a:t>7</a:t>
            </a:fld>
            <a:endParaRPr lang="ko-KR" altLang="en-US"/>
          </a:p>
        </p:txBody>
      </p:sp>
    </p:spTree>
    <p:extLst>
      <p:ext uri="{BB962C8B-B14F-4D97-AF65-F5344CB8AC3E}">
        <p14:creationId xmlns:p14="http://schemas.microsoft.com/office/powerpoint/2010/main" val="2181665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BD2B008B-0F84-429A-AA0E-A4EC5CDE9F56}" type="slidenum">
              <a:rPr lang="ko-KR" altLang="en-US" smtClean="0"/>
              <a:t>25</a:t>
            </a:fld>
            <a:endParaRPr lang="ko-KR" altLang="en-US"/>
          </a:p>
        </p:txBody>
      </p:sp>
    </p:spTree>
    <p:extLst>
      <p:ext uri="{BB962C8B-B14F-4D97-AF65-F5344CB8AC3E}">
        <p14:creationId xmlns:p14="http://schemas.microsoft.com/office/powerpoint/2010/main" val="3545780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BD2B008B-0F84-429A-AA0E-A4EC5CDE9F56}" type="slidenum">
              <a:rPr lang="ko-KR" altLang="en-US" smtClean="0"/>
              <a:t>28</a:t>
            </a:fld>
            <a:endParaRPr lang="ko-KR" altLang="en-US"/>
          </a:p>
        </p:txBody>
      </p:sp>
    </p:spTree>
    <p:extLst>
      <p:ext uri="{BB962C8B-B14F-4D97-AF65-F5344CB8AC3E}">
        <p14:creationId xmlns:p14="http://schemas.microsoft.com/office/powerpoint/2010/main" val="2925237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4" name="직사각형 3"/>
          <p:cNvSpPr/>
          <p:nvPr userDrawn="1"/>
        </p:nvSpPr>
        <p:spPr>
          <a:xfrm>
            <a:off x="4284663" y="6381750"/>
            <a:ext cx="935037" cy="3603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2" name="제목 1"/>
          <p:cNvSpPr>
            <a:spLocks noGrp="1"/>
          </p:cNvSpPr>
          <p:nvPr>
            <p:ph type="ctrTitle"/>
          </p:nvPr>
        </p:nvSpPr>
        <p:spPr>
          <a:xfrm>
            <a:off x="685800" y="2130425"/>
            <a:ext cx="7772400" cy="1470025"/>
          </a:xfrm>
        </p:spPr>
        <p:txBody>
          <a:bodyPr/>
          <a:lstStyle/>
          <a:p>
            <a:r>
              <a:rPr lang="ko-KR" altLang="en-US"/>
              <a:t>마스터 제목 스타일 편집</a:t>
            </a:r>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사용자 지정 레이아웃">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Tree>
    <p:extLst>
      <p:ext uri="{BB962C8B-B14F-4D97-AF65-F5344CB8AC3E}">
        <p14:creationId xmlns:p14="http://schemas.microsoft.com/office/powerpoint/2010/main" val="114586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제목 슬라이드">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840953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내지">
    <p:spTree>
      <p:nvGrpSpPr>
        <p:cNvPr id="1" name=""/>
        <p:cNvGrpSpPr/>
        <p:nvPr/>
      </p:nvGrpSpPr>
      <p:grpSpPr>
        <a:xfrm>
          <a:off x="0" y="0"/>
          <a:ext cx="0" cy="0"/>
          <a:chOff x="0" y="0"/>
          <a:chExt cx="0" cy="0"/>
        </a:xfrm>
      </p:grpSpPr>
      <p:sp>
        <p:nvSpPr>
          <p:cNvPr id="15" name="자유형: 도형 14">
            <a:extLst>
              <a:ext uri="{FF2B5EF4-FFF2-40B4-BE49-F238E27FC236}">
                <a16:creationId xmlns:a16="http://schemas.microsoft.com/office/drawing/2014/main" id="{457C4D3F-67C3-44F5-A293-844235920442}"/>
              </a:ext>
            </a:extLst>
          </p:cNvPr>
          <p:cNvSpPr/>
          <p:nvPr userDrawn="1"/>
        </p:nvSpPr>
        <p:spPr>
          <a:xfrm rot="5400000">
            <a:off x="5999251" y="3713256"/>
            <a:ext cx="6026945" cy="262547"/>
          </a:xfrm>
          <a:custGeom>
            <a:avLst/>
            <a:gdLst>
              <a:gd name="connsiteX0" fmla="*/ 0 w 6026945"/>
              <a:gd name="connsiteY0" fmla="*/ 228250 h 262547"/>
              <a:gd name="connsiteX1" fmla="*/ 0 w 6026945"/>
              <a:gd name="connsiteY1" fmla="*/ 0 h 262547"/>
              <a:gd name="connsiteX2" fmla="*/ 6026945 w 6026945"/>
              <a:gd name="connsiteY2" fmla="*/ 0 h 262547"/>
              <a:gd name="connsiteX3" fmla="*/ 6026945 w 6026945"/>
              <a:gd name="connsiteY3" fmla="*/ 262547 h 262547"/>
              <a:gd name="connsiteX4" fmla="*/ 6026944 w 6026945"/>
              <a:gd name="connsiteY4" fmla="*/ 262547 h 262547"/>
              <a:gd name="connsiteX5" fmla="*/ 6026944 w 6026945"/>
              <a:gd name="connsiteY5" fmla="*/ 142935 h 262547"/>
              <a:gd name="connsiteX6" fmla="*/ 94724 w 6026945"/>
              <a:gd name="connsiteY6" fmla="*/ 142935 h 262547"/>
              <a:gd name="connsiteX7" fmla="*/ 5251 w 6026945"/>
              <a:gd name="connsiteY7" fmla="*/ 202242 h 26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26945" h="262547">
                <a:moveTo>
                  <a:pt x="0" y="228250"/>
                </a:moveTo>
                <a:lnTo>
                  <a:pt x="0" y="0"/>
                </a:lnTo>
                <a:lnTo>
                  <a:pt x="6026945" y="0"/>
                </a:lnTo>
                <a:lnTo>
                  <a:pt x="6026945" y="262547"/>
                </a:lnTo>
                <a:lnTo>
                  <a:pt x="6026944" y="262547"/>
                </a:lnTo>
                <a:lnTo>
                  <a:pt x="6026944" y="142935"/>
                </a:lnTo>
                <a:lnTo>
                  <a:pt x="94724" y="142935"/>
                </a:lnTo>
                <a:cubicBezTo>
                  <a:pt x="54502" y="142935"/>
                  <a:pt x="19992" y="167390"/>
                  <a:pt x="5251" y="202242"/>
                </a:cubicBezTo>
                <a:close/>
              </a:path>
            </a:pathLst>
          </a:custGeom>
          <a:pattFill prst="narHorz">
            <a:fgClr>
              <a:schemeClr val="accent1">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1697"/>
          </a:p>
        </p:txBody>
      </p:sp>
      <p:grpSp>
        <p:nvGrpSpPr>
          <p:cNvPr id="21" name="그룹 20">
            <a:extLst>
              <a:ext uri="{FF2B5EF4-FFF2-40B4-BE49-F238E27FC236}">
                <a16:creationId xmlns:a16="http://schemas.microsoft.com/office/drawing/2014/main" id="{21752BF8-50A1-4639-8E23-4A31AD45BF01}"/>
              </a:ext>
            </a:extLst>
          </p:cNvPr>
          <p:cNvGrpSpPr/>
          <p:nvPr userDrawn="1"/>
        </p:nvGrpSpPr>
        <p:grpSpPr>
          <a:xfrm>
            <a:off x="0" y="0"/>
            <a:ext cx="9144000" cy="896214"/>
            <a:chOff x="0" y="0"/>
            <a:chExt cx="9144000" cy="896214"/>
          </a:xfrm>
        </p:grpSpPr>
        <p:pic>
          <p:nvPicPr>
            <p:cNvPr id="14" name="그림 13">
              <a:extLst>
                <a:ext uri="{FF2B5EF4-FFF2-40B4-BE49-F238E27FC236}">
                  <a16:creationId xmlns:a16="http://schemas.microsoft.com/office/drawing/2014/main" id="{858BB549-224E-4B68-A366-443D285C8EA7}"/>
                </a:ext>
              </a:extLst>
            </p:cNvPr>
            <p:cNvPicPr>
              <a:picLocks noChangeAspect="1"/>
            </p:cNvPicPr>
            <p:nvPr userDrawn="1"/>
          </p:nvPicPr>
          <p:blipFill>
            <a:blip r:embed="rId2"/>
            <a:stretch>
              <a:fillRect/>
            </a:stretch>
          </p:blipFill>
          <p:spPr>
            <a:xfrm>
              <a:off x="0" y="0"/>
              <a:ext cx="9144000" cy="829056"/>
            </a:xfrm>
            <a:prstGeom prst="rect">
              <a:avLst/>
            </a:prstGeom>
          </p:spPr>
        </p:pic>
        <p:grpSp>
          <p:nvGrpSpPr>
            <p:cNvPr id="17" name="그룹 16">
              <a:extLst>
                <a:ext uri="{FF2B5EF4-FFF2-40B4-BE49-F238E27FC236}">
                  <a16:creationId xmlns:a16="http://schemas.microsoft.com/office/drawing/2014/main" id="{63623BA2-0A0E-4171-A03A-132CC07EF2E2}"/>
                </a:ext>
              </a:extLst>
            </p:cNvPr>
            <p:cNvGrpSpPr/>
            <p:nvPr userDrawn="1"/>
          </p:nvGrpSpPr>
          <p:grpSpPr>
            <a:xfrm>
              <a:off x="792956" y="276226"/>
              <a:ext cx="87137" cy="380999"/>
              <a:chOff x="792956" y="278607"/>
              <a:chExt cx="87137" cy="380999"/>
            </a:xfrm>
          </p:grpSpPr>
          <p:pic>
            <p:nvPicPr>
              <p:cNvPr id="18" name="그림 17" descr="Untitled-2.png">
                <a:extLst>
                  <a:ext uri="{FF2B5EF4-FFF2-40B4-BE49-F238E27FC236}">
                    <a16:creationId xmlns:a16="http://schemas.microsoft.com/office/drawing/2014/main" id="{14EACD58-2BC8-470C-B45A-DE8D3DED3FE4}"/>
                  </a:ext>
                </a:extLst>
              </p:cNvPr>
              <p:cNvPicPr preferRelativeResize="0">
                <a:picLocks/>
              </p:cNvPicPr>
              <p:nvPr/>
            </p:nvPicPr>
            <p:blipFill>
              <a:blip r:embed="rId3" cstate="print"/>
              <a:stretch>
                <a:fillRect/>
              </a:stretch>
            </p:blipFill>
            <p:spPr>
              <a:xfrm flipH="1">
                <a:off x="834374" y="300038"/>
                <a:ext cx="45719" cy="338137"/>
              </a:xfrm>
              <a:prstGeom prst="rect">
                <a:avLst/>
              </a:prstGeom>
            </p:spPr>
          </p:pic>
          <p:sp>
            <p:nvSpPr>
              <p:cNvPr id="19" name="타원 18">
                <a:extLst>
                  <a:ext uri="{FF2B5EF4-FFF2-40B4-BE49-F238E27FC236}">
                    <a16:creationId xmlns:a16="http://schemas.microsoft.com/office/drawing/2014/main" id="{00F584FC-7E2C-4D34-82A0-81D94806FB4C}"/>
                  </a:ext>
                </a:extLst>
              </p:cNvPr>
              <p:cNvSpPr/>
              <p:nvPr/>
            </p:nvSpPr>
            <p:spPr>
              <a:xfrm>
                <a:off x="792956" y="433106"/>
                <a:ext cx="72000" cy="72000"/>
              </a:xfrm>
              <a:prstGeom prst="ellipse">
                <a:avLst/>
              </a:prstGeom>
              <a:solidFill>
                <a:srgbClr val="6DA6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697">
                  <a:solidFill>
                    <a:schemeClr val="tx1"/>
                  </a:solidFill>
                </a:endParaRPr>
              </a:p>
            </p:txBody>
          </p:sp>
          <p:cxnSp>
            <p:nvCxnSpPr>
              <p:cNvPr id="20" name="직선 연결선 19">
                <a:extLst>
                  <a:ext uri="{FF2B5EF4-FFF2-40B4-BE49-F238E27FC236}">
                    <a16:creationId xmlns:a16="http://schemas.microsoft.com/office/drawing/2014/main" id="{C89DFDF3-77DD-487E-8A81-453CF04F6473}"/>
                  </a:ext>
                </a:extLst>
              </p:cNvPr>
              <p:cNvCxnSpPr>
                <a:cxnSpLocks/>
              </p:cNvCxnSpPr>
              <p:nvPr/>
            </p:nvCxnSpPr>
            <p:spPr>
              <a:xfrm>
                <a:off x="828956" y="278607"/>
                <a:ext cx="0" cy="380999"/>
              </a:xfrm>
              <a:prstGeom prst="line">
                <a:avLst/>
              </a:prstGeom>
              <a:ln>
                <a:solidFill>
                  <a:srgbClr val="6DA6D9"/>
                </a:solidFill>
              </a:ln>
            </p:spPr>
            <p:style>
              <a:lnRef idx="1">
                <a:schemeClr val="accent1"/>
              </a:lnRef>
              <a:fillRef idx="0">
                <a:schemeClr val="accent1"/>
              </a:fillRef>
              <a:effectRef idx="0">
                <a:schemeClr val="accent1"/>
              </a:effectRef>
              <a:fontRef idx="minor">
                <a:schemeClr val="tx1"/>
              </a:fontRef>
            </p:style>
          </p:cxnSp>
        </p:grpSp>
        <p:pic>
          <p:nvPicPr>
            <p:cNvPr id="16" name="그림 15" descr="Untitled-2.png">
              <a:extLst>
                <a:ext uri="{FF2B5EF4-FFF2-40B4-BE49-F238E27FC236}">
                  <a16:creationId xmlns:a16="http://schemas.microsoft.com/office/drawing/2014/main" id="{6C739AF3-2942-4B9E-BCBC-3A79F618B69D}"/>
                </a:ext>
              </a:extLst>
            </p:cNvPr>
            <p:cNvPicPr preferRelativeResize="0">
              <a:picLocks/>
            </p:cNvPicPr>
            <p:nvPr userDrawn="1"/>
          </p:nvPicPr>
          <p:blipFill>
            <a:blip r:embed="rId3" cstate="print"/>
            <a:stretch>
              <a:fillRect/>
            </a:stretch>
          </p:blipFill>
          <p:spPr>
            <a:xfrm rot="16200000">
              <a:off x="4536000" y="-3711786"/>
              <a:ext cx="72000" cy="9144000"/>
            </a:xfrm>
            <a:prstGeom prst="rect">
              <a:avLst/>
            </a:prstGeom>
          </p:spPr>
        </p:pic>
      </p:grpSp>
      <p:sp>
        <p:nvSpPr>
          <p:cNvPr id="2" name="Title 1"/>
          <p:cNvSpPr>
            <a:spLocks noGrp="1"/>
          </p:cNvSpPr>
          <p:nvPr>
            <p:ph type="title"/>
          </p:nvPr>
        </p:nvSpPr>
        <p:spPr>
          <a:xfrm>
            <a:off x="297182" y="220134"/>
            <a:ext cx="7780018" cy="524934"/>
          </a:xfrm>
        </p:spPr>
        <p:txBody>
          <a:bodyPr lIns="0" tIns="0" rIns="0" bIns="0">
            <a:normAutofit/>
          </a:bodyPr>
          <a:lstStyle>
            <a:lvl1pPr>
              <a:defRPr lang="en-US" sz="2828" kern="1200" spc="-113" dirty="0">
                <a:solidFill>
                  <a:srgbClr val="0056A9"/>
                </a:solidFill>
                <a:latin typeface="KoPub돋움체 Bold" panose="02020603020101020101" pitchFamily="18" charset="-127"/>
                <a:ea typeface="KoPub돋움체 Bold" panose="02020603020101020101" pitchFamily="18" charset="-127"/>
                <a:cs typeface="Arial" panose="020B0604020202020204" pitchFamily="34" charset="0"/>
              </a:defRPr>
            </a:lvl1pPr>
          </a:lstStyle>
          <a:p>
            <a:r>
              <a:rPr lang="ko-KR" altLang="en-US" dirty="0"/>
              <a:t>마스터 제목 스타일 편집</a:t>
            </a:r>
            <a:endParaRPr lang="en-US" dirty="0"/>
          </a:p>
        </p:txBody>
      </p:sp>
      <p:sp>
        <p:nvSpPr>
          <p:cNvPr id="4" name="Date Placeholder 3"/>
          <p:cNvSpPr>
            <a:spLocks noGrp="1"/>
          </p:cNvSpPr>
          <p:nvPr>
            <p:ph type="dt" sz="half" idx="10"/>
          </p:nvPr>
        </p:nvSpPr>
        <p:spPr/>
        <p:txBody>
          <a:bodyPr/>
          <a:lstStyle/>
          <a:p>
            <a:fld id="{64A7C136-ADEB-4A6A-A725-F1FEA5DEA60D}" type="datetime1">
              <a:rPr lang="ko-KR" altLang="en-US" smtClean="0"/>
              <a:t>2023-09-25</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9" name="TextBox 8">
            <a:extLst>
              <a:ext uri="{FF2B5EF4-FFF2-40B4-BE49-F238E27FC236}">
                <a16:creationId xmlns:a16="http://schemas.microsoft.com/office/drawing/2014/main" id="{7B4D135E-8295-4D69-9D8C-38AE909DD7F8}"/>
              </a:ext>
            </a:extLst>
          </p:cNvPr>
          <p:cNvSpPr txBox="1"/>
          <p:nvPr userDrawn="1"/>
        </p:nvSpPr>
        <p:spPr>
          <a:xfrm>
            <a:off x="9001126" y="6614177"/>
            <a:ext cx="142875" cy="145160"/>
          </a:xfrm>
          <a:prstGeom prst="rect">
            <a:avLst/>
          </a:prstGeom>
          <a:solidFill>
            <a:srgbClr val="6DA6D9"/>
          </a:solidFill>
        </p:spPr>
        <p:txBody>
          <a:bodyPr wrap="square" lIns="0" tIns="0" rIns="0" bIns="0" rtlCol="0" anchor="ctr" anchorCtr="0">
            <a:noAutofit/>
          </a:bodyPr>
          <a:lstStyle/>
          <a:p>
            <a:pPr lvl="0" algn="r">
              <a:lnSpc>
                <a:spcPct val="120000"/>
              </a:lnSpc>
              <a:defRPr/>
            </a:pPr>
            <a:endParaRPr lang="ko-KR" altLang="en-US" sz="707" spc="-47" dirty="0">
              <a:ln w="3175">
                <a:solidFill>
                  <a:srgbClr val="005094">
                    <a:alpha val="0"/>
                  </a:srgbClr>
                </a:solidFill>
              </a:ln>
              <a:solidFill>
                <a:prstClr val="black">
                  <a:lumMod val="65000"/>
                  <a:lumOff val="35000"/>
                </a:prstClr>
              </a:solidFill>
              <a:latin typeface="KoPub돋움체 Medium" panose="02020603020101020101" pitchFamily="18" charset="-127"/>
              <a:ea typeface="KoPub돋움체 Medium" panose="02020603020101020101" pitchFamily="18" charset="-127"/>
            </a:endParaRPr>
          </a:p>
        </p:txBody>
      </p:sp>
      <p:sp>
        <p:nvSpPr>
          <p:cNvPr id="3" name="직사각형 2"/>
          <p:cNvSpPr/>
          <p:nvPr userDrawn="1"/>
        </p:nvSpPr>
        <p:spPr>
          <a:xfrm>
            <a:off x="128187" y="220134"/>
            <a:ext cx="974220" cy="5249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97"/>
          </a:p>
        </p:txBody>
      </p:sp>
    </p:spTree>
    <p:extLst>
      <p:ext uri="{BB962C8B-B14F-4D97-AF65-F5344CB8AC3E}">
        <p14:creationId xmlns:p14="http://schemas.microsoft.com/office/powerpoint/2010/main" val="13571586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6_사용자 지정 레이아웃">
    <p:spTree>
      <p:nvGrpSpPr>
        <p:cNvPr id="1" name=""/>
        <p:cNvGrpSpPr/>
        <p:nvPr/>
      </p:nvGrpSpPr>
      <p:grpSpPr>
        <a:xfrm>
          <a:off x="0" y="0"/>
          <a:ext cx="0" cy="0"/>
          <a:chOff x="0" y="0"/>
          <a:chExt cx="0" cy="0"/>
        </a:xfrm>
      </p:grpSpPr>
      <p:sp>
        <p:nvSpPr>
          <p:cNvPr id="6" name="자유형 5"/>
          <p:cNvSpPr/>
          <p:nvPr userDrawn="1"/>
        </p:nvSpPr>
        <p:spPr>
          <a:xfrm>
            <a:off x="0" y="2"/>
            <a:ext cx="1153886" cy="1067705"/>
          </a:xfrm>
          <a:custGeom>
            <a:avLst/>
            <a:gdLst>
              <a:gd name="connsiteX0" fmla="*/ 0 w 6560743"/>
              <a:gd name="connsiteY0" fmla="*/ 0 h 5505450"/>
              <a:gd name="connsiteX1" fmla="*/ 6521020 w 6560743"/>
              <a:gd name="connsiteY1" fmla="*/ 0 h 5505450"/>
              <a:gd name="connsiteX2" fmla="*/ 6535489 w 6560743"/>
              <a:gd name="connsiteY2" fmla="*/ 113870 h 5505450"/>
              <a:gd name="connsiteX3" fmla="*/ 6560743 w 6560743"/>
              <a:gd name="connsiteY3" fmla="*/ 613993 h 5505450"/>
              <a:gd name="connsiteX4" fmla="*/ 1669286 w 6560743"/>
              <a:gd name="connsiteY4" fmla="*/ 5505450 h 5505450"/>
              <a:gd name="connsiteX5" fmla="*/ 214717 w 6560743"/>
              <a:gd name="connsiteY5" fmla="*/ 5285540 h 5505450"/>
              <a:gd name="connsiteX6" fmla="*/ 0 w 6560743"/>
              <a:gd name="connsiteY6" fmla="*/ 5212888 h 550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60743" h="5505450">
                <a:moveTo>
                  <a:pt x="0" y="0"/>
                </a:moveTo>
                <a:lnTo>
                  <a:pt x="6521020" y="0"/>
                </a:lnTo>
                <a:lnTo>
                  <a:pt x="6535489" y="113870"/>
                </a:lnTo>
                <a:cubicBezTo>
                  <a:pt x="6552189" y="278307"/>
                  <a:pt x="6560743" y="445151"/>
                  <a:pt x="6560743" y="613993"/>
                </a:cubicBezTo>
                <a:cubicBezTo>
                  <a:pt x="6560743" y="3315470"/>
                  <a:pt x="4370763" y="5505450"/>
                  <a:pt x="1669286" y="5505450"/>
                </a:cubicBezTo>
                <a:cubicBezTo>
                  <a:pt x="1162759" y="5505450"/>
                  <a:pt x="674215" y="5428459"/>
                  <a:pt x="214717" y="5285540"/>
                </a:cubicBezTo>
                <a:lnTo>
                  <a:pt x="0" y="5212888"/>
                </a:lnTo>
                <a:close/>
              </a:path>
            </a:pathLst>
          </a:custGeom>
          <a:gradFill>
            <a:gsLst>
              <a:gs pos="17000">
                <a:srgbClr val="CFD2D3">
                  <a:alpha val="5000"/>
                </a:srgbClr>
              </a:gs>
              <a:gs pos="100000">
                <a:srgbClr val="CFD2D3">
                  <a:alpha val="4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7" name="자유형 6"/>
          <p:cNvSpPr/>
          <p:nvPr userDrawn="1"/>
        </p:nvSpPr>
        <p:spPr>
          <a:xfrm>
            <a:off x="1" y="2"/>
            <a:ext cx="954274" cy="1067705"/>
          </a:xfrm>
          <a:custGeom>
            <a:avLst/>
            <a:gdLst>
              <a:gd name="connsiteX0" fmla="*/ 0 w 6560743"/>
              <a:gd name="connsiteY0" fmla="*/ 0 h 5505450"/>
              <a:gd name="connsiteX1" fmla="*/ 6521020 w 6560743"/>
              <a:gd name="connsiteY1" fmla="*/ 0 h 5505450"/>
              <a:gd name="connsiteX2" fmla="*/ 6535489 w 6560743"/>
              <a:gd name="connsiteY2" fmla="*/ 113870 h 5505450"/>
              <a:gd name="connsiteX3" fmla="*/ 6560743 w 6560743"/>
              <a:gd name="connsiteY3" fmla="*/ 613993 h 5505450"/>
              <a:gd name="connsiteX4" fmla="*/ 1669286 w 6560743"/>
              <a:gd name="connsiteY4" fmla="*/ 5505450 h 5505450"/>
              <a:gd name="connsiteX5" fmla="*/ 214717 w 6560743"/>
              <a:gd name="connsiteY5" fmla="*/ 5285540 h 5505450"/>
              <a:gd name="connsiteX6" fmla="*/ 0 w 6560743"/>
              <a:gd name="connsiteY6" fmla="*/ 5212888 h 550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60743" h="5505450">
                <a:moveTo>
                  <a:pt x="0" y="0"/>
                </a:moveTo>
                <a:lnTo>
                  <a:pt x="6521020" y="0"/>
                </a:lnTo>
                <a:lnTo>
                  <a:pt x="6535489" y="113870"/>
                </a:lnTo>
                <a:cubicBezTo>
                  <a:pt x="6552189" y="278307"/>
                  <a:pt x="6560743" y="445151"/>
                  <a:pt x="6560743" y="613993"/>
                </a:cubicBezTo>
                <a:cubicBezTo>
                  <a:pt x="6560743" y="3315470"/>
                  <a:pt x="4370763" y="5505450"/>
                  <a:pt x="1669286" y="5505450"/>
                </a:cubicBezTo>
                <a:cubicBezTo>
                  <a:pt x="1162759" y="5505450"/>
                  <a:pt x="674215" y="5428459"/>
                  <a:pt x="214717" y="5285540"/>
                </a:cubicBezTo>
                <a:lnTo>
                  <a:pt x="0" y="5212888"/>
                </a:lnTo>
                <a:close/>
              </a:path>
            </a:pathLst>
          </a:custGeom>
          <a:gradFill flip="none" rotWithShape="1">
            <a:gsLst>
              <a:gs pos="23000">
                <a:srgbClr val="015E84">
                  <a:alpha val="82000"/>
                </a:srgbClr>
              </a:gs>
              <a:gs pos="96667">
                <a:srgbClr val="056085"/>
              </a:gs>
              <a:gs pos="65000">
                <a:srgbClr val="015E84"/>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p:cNvSpPr/>
          <p:nvPr userDrawn="1"/>
        </p:nvSpPr>
        <p:spPr>
          <a:xfrm>
            <a:off x="-537666" y="3748315"/>
            <a:ext cx="2886275" cy="3848367"/>
          </a:xfrm>
          <a:prstGeom prst="rect">
            <a:avLst/>
          </a:prstGeom>
          <a:blipFill dpi="0" rotWithShape="1">
            <a:blip r:embed="rId2">
              <a:alphaModFix amt="30000"/>
              <a:grayscl/>
              <a:extLst>
                <a:ext uri="{BEBA8EAE-BF5A-486C-A8C5-ECC9F3942E4B}">
                  <a14:imgProps xmlns:a14="http://schemas.microsoft.com/office/drawing/2010/main">
                    <a14:imgLayer r:embed="rId3">
                      <a14:imgEffect>
                        <a14:brightnessContrast bright="-1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자유형 8"/>
          <p:cNvSpPr/>
          <p:nvPr userDrawn="1"/>
        </p:nvSpPr>
        <p:spPr>
          <a:xfrm>
            <a:off x="6183086" y="2832927"/>
            <a:ext cx="2966357" cy="4025074"/>
          </a:xfrm>
          <a:custGeom>
            <a:avLst/>
            <a:gdLst>
              <a:gd name="connsiteX0" fmla="*/ 5103644 w 6738851"/>
              <a:gd name="connsiteY0" fmla="*/ 0 h 6858001"/>
              <a:gd name="connsiteX1" fmla="*/ 6738851 w 6738851"/>
              <a:gd name="connsiteY1" fmla="*/ 0 h 6858001"/>
              <a:gd name="connsiteX2" fmla="*/ 6738851 w 6738851"/>
              <a:gd name="connsiteY2" fmla="*/ 6858001 h 6858001"/>
              <a:gd name="connsiteX3" fmla="*/ 0 w 6738851"/>
              <a:gd name="connsiteY3" fmla="*/ 6858001 h 6858001"/>
              <a:gd name="connsiteX4" fmla="*/ 192068 w 6738851"/>
              <a:gd name="connsiteY4" fmla="*/ 6755236 h 6858001"/>
              <a:gd name="connsiteX5" fmla="*/ 5013904 w 6738851"/>
              <a:gd name="connsiteY5" fmla="*/ 291028 h 6858001"/>
              <a:gd name="connsiteX6" fmla="*/ 5103644 w 6738851"/>
              <a:gd name="connsiteY6"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38851" h="6858001">
                <a:moveTo>
                  <a:pt x="5103644" y="0"/>
                </a:moveTo>
                <a:lnTo>
                  <a:pt x="6738851" y="0"/>
                </a:lnTo>
                <a:lnTo>
                  <a:pt x="6738851" y="6858001"/>
                </a:lnTo>
                <a:lnTo>
                  <a:pt x="0" y="6858001"/>
                </a:lnTo>
                <a:lnTo>
                  <a:pt x="192068" y="6755236"/>
                </a:lnTo>
                <a:cubicBezTo>
                  <a:pt x="2345674" y="5519142"/>
                  <a:pt x="4077650" y="3195192"/>
                  <a:pt x="5013904" y="291028"/>
                </a:cubicBezTo>
                <a:lnTo>
                  <a:pt x="5103644" y="0"/>
                </a:lnTo>
                <a:close/>
              </a:path>
            </a:pathLst>
          </a:custGeom>
          <a:gradFill>
            <a:gsLst>
              <a:gs pos="17000">
                <a:srgbClr val="CFD2D3">
                  <a:alpha val="2000"/>
                </a:srgbClr>
              </a:gs>
              <a:gs pos="100000">
                <a:srgbClr val="CFD2D3">
                  <a:alpha val="24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10" name="자유형 9"/>
          <p:cNvSpPr/>
          <p:nvPr userDrawn="1"/>
        </p:nvSpPr>
        <p:spPr>
          <a:xfrm>
            <a:off x="6183086" y="2832927"/>
            <a:ext cx="2966357" cy="4025074"/>
          </a:xfrm>
          <a:custGeom>
            <a:avLst/>
            <a:gdLst>
              <a:gd name="connsiteX0" fmla="*/ 5250222 w 6188957"/>
              <a:gd name="connsiteY0" fmla="*/ 0 h 6858000"/>
              <a:gd name="connsiteX1" fmla="*/ 6188957 w 6188957"/>
              <a:gd name="connsiteY1" fmla="*/ 0 h 6858000"/>
              <a:gd name="connsiteX2" fmla="*/ 6188957 w 6188957"/>
              <a:gd name="connsiteY2" fmla="*/ 6858000 h 6858000"/>
              <a:gd name="connsiteX3" fmla="*/ 0 w 6188957"/>
              <a:gd name="connsiteY3" fmla="*/ 6858000 h 6858000"/>
              <a:gd name="connsiteX4" fmla="*/ 176395 w 6188957"/>
              <a:gd name="connsiteY4" fmla="*/ 6788450 h 6858000"/>
              <a:gd name="connsiteX5" fmla="*/ 5208300 w 6188957"/>
              <a:gd name="connsiteY5" fmla="*/ 3299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8957" h="6858000">
                <a:moveTo>
                  <a:pt x="5250222" y="0"/>
                </a:moveTo>
                <a:lnTo>
                  <a:pt x="6188957" y="0"/>
                </a:lnTo>
                <a:lnTo>
                  <a:pt x="6188957" y="6858000"/>
                </a:lnTo>
                <a:lnTo>
                  <a:pt x="0" y="6858000"/>
                </a:lnTo>
                <a:lnTo>
                  <a:pt x="176395" y="6788450"/>
                </a:lnTo>
                <a:cubicBezTo>
                  <a:pt x="2813556" y="5673025"/>
                  <a:pt x="4762316" y="3248722"/>
                  <a:pt x="5208300" y="329917"/>
                </a:cubicBezTo>
                <a:close/>
              </a:path>
            </a:pathLst>
          </a:custGeom>
          <a:gradFill>
            <a:gsLst>
              <a:gs pos="17000">
                <a:srgbClr val="CFD2D3">
                  <a:alpha val="0"/>
                </a:srgbClr>
              </a:gs>
              <a:gs pos="100000">
                <a:srgbClr val="CFD2D3">
                  <a:alpha val="24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grpSp>
        <p:nvGrpSpPr>
          <p:cNvPr id="11" name="그룹 10"/>
          <p:cNvGrpSpPr/>
          <p:nvPr userDrawn="1"/>
        </p:nvGrpSpPr>
        <p:grpSpPr>
          <a:xfrm>
            <a:off x="4512254" y="6448425"/>
            <a:ext cx="118636" cy="203390"/>
            <a:chOff x="5990547" y="6413501"/>
            <a:chExt cx="210908" cy="271186"/>
          </a:xfrm>
        </p:grpSpPr>
        <p:sp>
          <p:nvSpPr>
            <p:cNvPr id="12" name="모서리가 둥근 직사각형 11"/>
            <p:cNvSpPr/>
            <p:nvPr userDrawn="1"/>
          </p:nvSpPr>
          <p:spPr>
            <a:xfrm rot="18900000">
              <a:off x="5990547" y="6474411"/>
              <a:ext cx="210908" cy="210276"/>
            </a:xfrm>
            <a:prstGeom prst="roundRect">
              <a:avLst/>
            </a:prstGeom>
            <a:solidFill>
              <a:srgbClr val="4A95B4">
                <a:alpha val="40000"/>
              </a:srgbClr>
            </a:solidFill>
            <a:ln w="158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013"/>
            </a:p>
          </p:txBody>
        </p:sp>
        <p:sp>
          <p:nvSpPr>
            <p:cNvPr id="13" name="모서리가 둥근 직사각형 12"/>
            <p:cNvSpPr/>
            <p:nvPr userDrawn="1"/>
          </p:nvSpPr>
          <p:spPr>
            <a:xfrm rot="18900000">
              <a:off x="5990547" y="6413501"/>
              <a:ext cx="210908" cy="210276"/>
            </a:xfrm>
            <a:prstGeom prst="roundRect">
              <a:avLst/>
            </a:prstGeom>
            <a:solidFill>
              <a:srgbClr val="E6E6E6"/>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013"/>
            </a:p>
          </p:txBody>
        </p:sp>
      </p:grpSp>
      <p:sp>
        <p:nvSpPr>
          <p:cNvPr id="14" name="슬라이드 번호 개체 틀 4"/>
          <p:cNvSpPr txBox="1">
            <a:spLocks/>
          </p:cNvSpPr>
          <p:nvPr userDrawn="1"/>
        </p:nvSpPr>
        <p:spPr>
          <a:xfrm>
            <a:off x="3800046" y="6397097"/>
            <a:ext cx="1543050" cy="269192"/>
          </a:xfrm>
          <a:prstGeom prst="rect">
            <a:avLst/>
          </a:prstGeom>
        </p:spPr>
        <p:txBody>
          <a:bodyPr vert="horz" lIns="0" tIns="34290" rIns="0" bIns="34290" rtlCol="0" anchor="ctr"/>
          <a:lstStyle>
            <a:defPPr>
              <a:defRPr lang="ko-KR"/>
            </a:defPPr>
            <a:lvl1pPr marL="0" algn="ctr" defTabSz="914400" rtl="0" eaLnBrk="1" latinLnBrk="1" hangingPunct="1">
              <a:defRPr sz="788" kern="1200">
                <a:solidFill>
                  <a:schemeClr val="tx1">
                    <a:lumMod val="50000"/>
                    <a:lumOff val="50000"/>
                  </a:schemeClr>
                </a:solidFill>
                <a:latin typeface="KoPub돋움체 Medium" panose="00000600000000000000" pitchFamily="2" charset="-127"/>
                <a:ea typeface="KoPub돋움체 Medium" panose="00000600000000000000" pitchFamily="2" charset="-127"/>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BC2D0AEA-8DE9-4A41-99AC-2DE8DB2313A5}" type="slidenum">
              <a:rPr lang="en-US" altLang="ko-KR" sz="591" smtClean="0"/>
              <a:t>‹#›</a:t>
            </a:fld>
            <a:endParaRPr lang="ko-KR" altLang="en-US" sz="591" dirty="0"/>
          </a:p>
        </p:txBody>
      </p:sp>
      <p:pic>
        <p:nvPicPr>
          <p:cNvPr id="15" name="그림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62244" y="284516"/>
            <a:ext cx="1265302" cy="465921"/>
          </a:xfrm>
          <a:prstGeom prst="rect">
            <a:avLst/>
          </a:prstGeom>
        </p:spPr>
      </p:pic>
      <p:sp>
        <p:nvSpPr>
          <p:cNvPr id="17" name="내용 개체 틀 16"/>
          <p:cNvSpPr>
            <a:spLocks noGrp="1"/>
          </p:cNvSpPr>
          <p:nvPr>
            <p:ph sz="quarter" idx="10"/>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val="3680963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7_사용자 지정 레이아웃">
    <p:spTree>
      <p:nvGrpSpPr>
        <p:cNvPr id="1" name=""/>
        <p:cNvGrpSpPr/>
        <p:nvPr/>
      </p:nvGrpSpPr>
      <p:grpSpPr>
        <a:xfrm>
          <a:off x="0" y="0"/>
          <a:ext cx="0" cy="0"/>
          <a:chOff x="0" y="0"/>
          <a:chExt cx="0" cy="0"/>
        </a:xfrm>
      </p:grpSpPr>
      <p:sp>
        <p:nvSpPr>
          <p:cNvPr id="6" name="자유형 5"/>
          <p:cNvSpPr/>
          <p:nvPr userDrawn="1"/>
        </p:nvSpPr>
        <p:spPr>
          <a:xfrm>
            <a:off x="0" y="2"/>
            <a:ext cx="1153886" cy="1067705"/>
          </a:xfrm>
          <a:custGeom>
            <a:avLst/>
            <a:gdLst>
              <a:gd name="connsiteX0" fmla="*/ 0 w 6560743"/>
              <a:gd name="connsiteY0" fmla="*/ 0 h 5505450"/>
              <a:gd name="connsiteX1" fmla="*/ 6521020 w 6560743"/>
              <a:gd name="connsiteY1" fmla="*/ 0 h 5505450"/>
              <a:gd name="connsiteX2" fmla="*/ 6535489 w 6560743"/>
              <a:gd name="connsiteY2" fmla="*/ 113870 h 5505450"/>
              <a:gd name="connsiteX3" fmla="*/ 6560743 w 6560743"/>
              <a:gd name="connsiteY3" fmla="*/ 613993 h 5505450"/>
              <a:gd name="connsiteX4" fmla="*/ 1669286 w 6560743"/>
              <a:gd name="connsiteY4" fmla="*/ 5505450 h 5505450"/>
              <a:gd name="connsiteX5" fmla="*/ 214717 w 6560743"/>
              <a:gd name="connsiteY5" fmla="*/ 5285540 h 5505450"/>
              <a:gd name="connsiteX6" fmla="*/ 0 w 6560743"/>
              <a:gd name="connsiteY6" fmla="*/ 5212888 h 550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60743" h="5505450">
                <a:moveTo>
                  <a:pt x="0" y="0"/>
                </a:moveTo>
                <a:lnTo>
                  <a:pt x="6521020" y="0"/>
                </a:lnTo>
                <a:lnTo>
                  <a:pt x="6535489" y="113870"/>
                </a:lnTo>
                <a:cubicBezTo>
                  <a:pt x="6552189" y="278307"/>
                  <a:pt x="6560743" y="445151"/>
                  <a:pt x="6560743" y="613993"/>
                </a:cubicBezTo>
                <a:cubicBezTo>
                  <a:pt x="6560743" y="3315470"/>
                  <a:pt x="4370763" y="5505450"/>
                  <a:pt x="1669286" y="5505450"/>
                </a:cubicBezTo>
                <a:cubicBezTo>
                  <a:pt x="1162759" y="5505450"/>
                  <a:pt x="674215" y="5428459"/>
                  <a:pt x="214717" y="5285540"/>
                </a:cubicBezTo>
                <a:lnTo>
                  <a:pt x="0" y="5212888"/>
                </a:lnTo>
                <a:close/>
              </a:path>
            </a:pathLst>
          </a:custGeom>
          <a:gradFill>
            <a:gsLst>
              <a:gs pos="17000">
                <a:srgbClr val="CFD2D3">
                  <a:alpha val="5000"/>
                </a:srgbClr>
              </a:gs>
              <a:gs pos="100000">
                <a:srgbClr val="CFD2D3">
                  <a:alpha val="4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7" name="자유형 6"/>
          <p:cNvSpPr/>
          <p:nvPr userDrawn="1"/>
        </p:nvSpPr>
        <p:spPr>
          <a:xfrm>
            <a:off x="1" y="2"/>
            <a:ext cx="954274" cy="1067705"/>
          </a:xfrm>
          <a:custGeom>
            <a:avLst/>
            <a:gdLst>
              <a:gd name="connsiteX0" fmla="*/ 0 w 6560743"/>
              <a:gd name="connsiteY0" fmla="*/ 0 h 5505450"/>
              <a:gd name="connsiteX1" fmla="*/ 6521020 w 6560743"/>
              <a:gd name="connsiteY1" fmla="*/ 0 h 5505450"/>
              <a:gd name="connsiteX2" fmla="*/ 6535489 w 6560743"/>
              <a:gd name="connsiteY2" fmla="*/ 113870 h 5505450"/>
              <a:gd name="connsiteX3" fmla="*/ 6560743 w 6560743"/>
              <a:gd name="connsiteY3" fmla="*/ 613993 h 5505450"/>
              <a:gd name="connsiteX4" fmla="*/ 1669286 w 6560743"/>
              <a:gd name="connsiteY4" fmla="*/ 5505450 h 5505450"/>
              <a:gd name="connsiteX5" fmla="*/ 214717 w 6560743"/>
              <a:gd name="connsiteY5" fmla="*/ 5285540 h 5505450"/>
              <a:gd name="connsiteX6" fmla="*/ 0 w 6560743"/>
              <a:gd name="connsiteY6" fmla="*/ 5212888 h 550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60743" h="5505450">
                <a:moveTo>
                  <a:pt x="0" y="0"/>
                </a:moveTo>
                <a:lnTo>
                  <a:pt x="6521020" y="0"/>
                </a:lnTo>
                <a:lnTo>
                  <a:pt x="6535489" y="113870"/>
                </a:lnTo>
                <a:cubicBezTo>
                  <a:pt x="6552189" y="278307"/>
                  <a:pt x="6560743" y="445151"/>
                  <a:pt x="6560743" y="613993"/>
                </a:cubicBezTo>
                <a:cubicBezTo>
                  <a:pt x="6560743" y="3315470"/>
                  <a:pt x="4370763" y="5505450"/>
                  <a:pt x="1669286" y="5505450"/>
                </a:cubicBezTo>
                <a:cubicBezTo>
                  <a:pt x="1162759" y="5505450"/>
                  <a:pt x="674215" y="5428459"/>
                  <a:pt x="214717" y="5285540"/>
                </a:cubicBezTo>
                <a:lnTo>
                  <a:pt x="0" y="5212888"/>
                </a:lnTo>
                <a:close/>
              </a:path>
            </a:pathLst>
          </a:custGeom>
          <a:gradFill flip="none" rotWithShape="1">
            <a:gsLst>
              <a:gs pos="23000">
                <a:srgbClr val="015E84">
                  <a:alpha val="82000"/>
                </a:srgbClr>
              </a:gs>
              <a:gs pos="96667">
                <a:srgbClr val="056085"/>
              </a:gs>
              <a:gs pos="65000">
                <a:srgbClr val="015E84"/>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p:cNvSpPr/>
          <p:nvPr userDrawn="1"/>
        </p:nvSpPr>
        <p:spPr>
          <a:xfrm>
            <a:off x="-537666" y="3748315"/>
            <a:ext cx="2886275" cy="3848367"/>
          </a:xfrm>
          <a:prstGeom prst="rect">
            <a:avLst/>
          </a:prstGeom>
          <a:blipFill dpi="0" rotWithShape="1">
            <a:blip r:embed="rId2">
              <a:alphaModFix amt="30000"/>
              <a:grayscl/>
              <a:extLst>
                <a:ext uri="{BEBA8EAE-BF5A-486C-A8C5-ECC9F3942E4B}">
                  <a14:imgProps xmlns:a14="http://schemas.microsoft.com/office/drawing/2010/main">
                    <a14:imgLayer r:embed="rId3">
                      <a14:imgEffect>
                        <a14:brightnessContrast bright="-1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자유형 8"/>
          <p:cNvSpPr/>
          <p:nvPr userDrawn="1"/>
        </p:nvSpPr>
        <p:spPr>
          <a:xfrm>
            <a:off x="6183086" y="2832927"/>
            <a:ext cx="2966357" cy="4025074"/>
          </a:xfrm>
          <a:custGeom>
            <a:avLst/>
            <a:gdLst>
              <a:gd name="connsiteX0" fmla="*/ 5103644 w 6738851"/>
              <a:gd name="connsiteY0" fmla="*/ 0 h 6858001"/>
              <a:gd name="connsiteX1" fmla="*/ 6738851 w 6738851"/>
              <a:gd name="connsiteY1" fmla="*/ 0 h 6858001"/>
              <a:gd name="connsiteX2" fmla="*/ 6738851 w 6738851"/>
              <a:gd name="connsiteY2" fmla="*/ 6858001 h 6858001"/>
              <a:gd name="connsiteX3" fmla="*/ 0 w 6738851"/>
              <a:gd name="connsiteY3" fmla="*/ 6858001 h 6858001"/>
              <a:gd name="connsiteX4" fmla="*/ 192068 w 6738851"/>
              <a:gd name="connsiteY4" fmla="*/ 6755236 h 6858001"/>
              <a:gd name="connsiteX5" fmla="*/ 5013904 w 6738851"/>
              <a:gd name="connsiteY5" fmla="*/ 291028 h 6858001"/>
              <a:gd name="connsiteX6" fmla="*/ 5103644 w 6738851"/>
              <a:gd name="connsiteY6"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38851" h="6858001">
                <a:moveTo>
                  <a:pt x="5103644" y="0"/>
                </a:moveTo>
                <a:lnTo>
                  <a:pt x="6738851" y="0"/>
                </a:lnTo>
                <a:lnTo>
                  <a:pt x="6738851" y="6858001"/>
                </a:lnTo>
                <a:lnTo>
                  <a:pt x="0" y="6858001"/>
                </a:lnTo>
                <a:lnTo>
                  <a:pt x="192068" y="6755236"/>
                </a:lnTo>
                <a:cubicBezTo>
                  <a:pt x="2345674" y="5519142"/>
                  <a:pt x="4077650" y="3195192"/>
                  <a:pt x="5013904" y="291028"/>
                </a:cubicBezTo>
                <a:lnTo>
                  <a:pt x="5103644" y="0"/>
                </a:lnTo>
                <a:close/>
              </a:path>
            </a:pathLst>
          </a:custGeom>
          <a:gradFill>
            <a:gsLst>
              <a:gs pos="17000">
                <a:srgbClr val="CFD2D3">
                  <a:alpha val="2000"/>
                </a:srgbClr>
              </a:gs>
              <a:gs pos="100000">
                <a:srgbClr val="CFD2D3">
                  <a:alpha val="24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10" name="자유형 9"/>
          <p:cNvSpPr/>
          <p:nvPr userDrawn="1"/>
        </p:nvSpPr>
        <p:spPr>
          <a:xfrm>
            <a:off x="6183086" y="2832927"/>
            <a:ext cx="2966357" cy="4025074"/>
          </a:xfrm>
          <a:custGeom>
            <a:avLst/>
            <a:gdLst>
              <a:gd name="connsiteX0" fmla="*/ 5250222 w 6188957"/>
              <a:gd name="connsiteY0" fmla="*/ 0 h 6858000"/>
              <a:gd name="connsiteX1" fmla="*/ 6188957 w 6188957"/>
              <a:gd name="connsiteY1" fmla="*/ 0 h 6858000"/>
              <a:gd name="connsiteX2" fmla="*/ 6188957 w 6188957"/>
              <a:gd name="connsiteY2" fmla="*/ 6858000 h 6858000"/>
              <a:gd name="connsiteX3" fmla="*/ 0 w 6188957"/>
              <a:gd name="connsiteY3" fmla="*/ 6858000 h 6858000"/>
              <a:gd name="connsiteX4" fmla="*/ 176395 w 6188957"/>
              <a:gd name="connsiteY4" fmla="*/ 6788450 h 6858000"/>
              <a:gd name="connsiteX5" fmla="*/ 5208300 w 6188957"/>
              <a:gd name="connsiteY5" fmla="*/ 3299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8957" h="6858000">
                <a:moveTo>
                  <a:pt x="5250222" y="0"/>
                </a:moveTo>
                <a:lnTo>
                  <a:pt x="6188957" y="0"/>
                </a:lnTo>
                <a:lnTo>
                  <a:pt x="6188957" y="6858000"/>
                </a:lnTo>
                <a:lnTo>
                  <a:pt x="0" y="6858000"/>
                </a:lnTo>
                <a:lnTo>
                  <a:pt x="176395" y="6788450"/>
                </a:lnTo>
                <a:cubicBezTo>
                  <a:pt x="2813556" y="5673025"/>
                  <a:pt x="4762316" y="3248722"/>
                  <a:pt x="5208300" y="329917"/>
                </a:cubicBezTo>
                <a:close/>
              </a:path>
            </a:pathLst>
          </a:custGeom>
          <a:gradFill>
            <a:gsLst>
              <a:gs pos="17000">
                <a:srgbClr val="CFD2D3">
                  <a:alpha val="0"/>
                </a:srgbClr>
              </a:gs>
              <a:gs pos="100000">
                <a:srgbClr val="CFD2D3">
                  <a:alpha val="24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grpSp>
        <p:nvGrpSpPr>
          <p:cNvPr id="11" name="그룹 10"/>
          <p:cNvGrpSpPr/>
          <p:nvPr userDrawn="1"/>
        </p:nvGrpSpPr>
        <p:grpSpPr>
          <a:xfrm>
            <a:off x="4512254" y="6448425"/>
            <a:ext cx="118636" cy="203390"/>
            <a:chOff x="5990547" y="6413501"/>
            <a:chExt cx="210908" cy="271186"/>
          </a:xfrm>
        </p:grpSpPr>
        <p:sp>
          <p:nvSpPr>
            <p:cNvPr id="12" name="모서리가 둥근 직사각형 11"/>
            <p:cNvSpPr/>
            <p:nvPr userDrawn="1"/>
          </p:nvSpPr>
          <p:spPr>
            <a:xfrm rot="18900000">
              <a:off x="5990547" y="6474411"/>
              <a:ext cx="210908" cy="210276"/>
            </a:xfrm>
            <a:prstGeom prst="roundRect">
              <a:avLst/>
            </a:prstGeom>
            <a:solidFill>
              <a:srgbClr val="4A95B4">
                <a:alpha val="40000"/>
              </a:srgbClr>
            </a:solidFill>
            <a:ln w="158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013"/>
            </a:p>
          </p:txBody>
        </p:sp>
        <p:sp>
          <p:nvSpPr>
            <p:cNvPr id="13" name="모서리가 둥근 직사각형 12"/>
            <p:cNvSpPr/>
            <p:nvPr userDrawn="1"/>
          </p:nvSpPr>
          <p:spPr>
            <a:xfrm rot="18900000">
              <a:off x="5990547" y="6413501"/>
              <a:ext cx="210908" cy="210276"/>
            </a:xfrm>
            <a:prstGeom prst="roundRect">
              <a:avLst/>
            </a:prstGeom>
            <a:solidFill>
              <a:srgbClr val="E6E6E6"/>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013"/>
            </a:p>
          </p:txBody>
        </p:sp>
      </p:grpSp>
      <p:sp>
        <p:nvSpPr>
          <p:cNvPr id="14" name="슬라이드 번호 개체 틀 4"/>
          <p:cNvSpPr txBox="1">
            <a:spLocks/>
          </p:cNvSpPr>
          <p:nvPr userDrawn="1"/>
        </p:nvSpPr>
        <p:spPr>
          <a:xfrm>
            <a:off x="3800046" y="6397097"/>
            <a:ext cx="1543050" cy="269192"/>
          </a:xfrm>
          <a:prstGeom prst="rect">
            <a:avLst/>
          </a:prstGeom>
        </p:spPr>
        <p:txBody>
          <a:bodyPr vert="horz" lIns="0" tIns="34290" rIns="0" bIns="34290" rtlCol="0" anchor="ctr"/>
          <a:lstStyle>
            <a:defPPr>
              <a:defRPr lang="ko-KR"/>
            </a:defPPr>
            <a:lvl1pPr marL="0" algn="ctr" defTabSz="914400" rtl="0" eaLnBrk="1" latinLnBrk="1" hangingPunct="1">
              <a:defRPr sz="788" kern="1200">
                <a:solidFill>
                  <a:schemeClr val="tx1">
                    <a:lumMod val="50000"/>
                    <a:lumOff val="50000"/>
                  </a:schemeClr>
                </a:solidFill>
                <a:latin typeface="KoPub돋움체 Medium" panose="00000600000000000000" pitchFamily="2" charset="-127"/>
                <a:ea typeface="KoPub돋움체 Medium" panose="00000600000000000000" pitchFamily="2" charset="-127"/>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BC2D0AEA-8DE9-4A41-99AC-2DE8DB2313A5}" type="slidenum">
              <a:rPr lang="en-US" altLang="ko-KR" sz="591" smtClean="0"/>
              <a:t>‹#›</a:t>
            </a:fld>
            <a:endParaRPr lang="ko-KR" altLang="en-US" sz="591" dirty="0"/>
          </a:p>
        </p:txBody>
      </p:sp>
      <p:pic>
        <p:nvPicPr>
          <p:cNvPr id="15" name="그림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62244" y="284516"/>
            <a:ext cx="1265302" cy="465921"/>
          </a:xfrm>
          <a:prstGeom prst="rect">
            <a:avLst/>
          </a:prstGeom>
        </p:spPr>
      </p:pic>
      <p:sp>
        <p:nvSpPr>
          <p:cNvPr id="17" name="내용 개체 틀 16"/>
          <p:cNvSpPr>
            <a:spLocks noGrp="1"/>
          </p:cNvSpPr>
          <p:nvPr>
            <p:ph sz="quarter" idx="10"/>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val="1630395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8_사용자 지정 레이아웃">
    <p:spTree>
      <p:nvGrpSpPr>
        <p:cNvPr id="1" name=""/>
        <p:cNvGrpSpPr/>
        <p:nvPr/>
      </p:nvGrpSpPr>
      <p:grpSpPr>
        <a:xfrm>
          <a:off x="0" y="0"/>
          <a:ext cx="0" cy="0"/>
          <a:chOff x="0" y="0"/>
          <a:chExt cx="0" cy="0"/>
        </a:xfrm>
      </p:grpSpPr>
      <p:sp>
        <p:nvSpPr>
          <p:cNvPr id="6" name="자유형 5"/>
          <p:cNvSpPr/>
          <p:nvPr userDrawn="1"/>
        </p:nvSpPr>
        <p:spPr>
          <a:xfrm>
            <a:off x="0" y="2"/>
            <a:ext cx="1153886" cy="1067705"/>
          </a:xfrm>
          <a:custGeom>
            <a:avLst/>
            <a:gdLst>
              <a:gd name="connsiteX0" fmla="*/ 0 w 6560743"/>
              <a:gd name="connsiteY0" fmla="*/ 0 h 5505450"/>
              <a:gd name="connsiteX1" fmla="*/ 6521020 w 6560743"/>
              <a:gd name="connsiteY1" fmla="*/ 0 h 5505450"/>
              <a:gd name="connsiteX2" fmla="*/ 6535489 w 6560743"/>
              <a:gd name="connsiteY2" fmla="*/ 113870 h 5505450"/>
              <a:gd name="connsiteX3" fmla="*/ 6560743 w 6560743"/>
              <a:gd name="connsiteY3" fmla="*/ 613993 h 5505450"/>
              <a:gd name="connsiteX4" fmla="*/ 1669286 w 6560743"/>
              <a:gd name="connsiteY4" fmla="*/ 5505450 h 5505450"/>
              <a:gd name="connsiteX5" fmla="*/ 214717 w 6560743"/>
              <a:gd name="connsiteY5" fmla="*/ 5285540 h 5505450"/>
              <a:gd name="connsiteX6" fmla="*/ 0 w 6560743"/>
              <a:gd name="connsiteY6" fmla="*/ 5212888 h 550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60743" h="5505450">
                <a:moveTo>
                  <a:pt x="0" y="0"/>
                </a:moveTo>
                <a:lnTo>
                  <a:pt x="6521020" y="0"/>
                </a:lnTo>
                <a:lnTo>
                  <a:pt x="6535489" y="113870"/>
                </a:lnTo>
                <a:cubicBezTo>
                  <a:pt x="6552189" y="278307"/>
                  <a:pt x="6560743" y="445151"/>
                  <a:pt x="6560743" y="613993"/>
                </a:cubicBezTo>
                <a:cubicBezTo>
                  <a:pt x="6560743" y="3315470"/>
                  <a:pt x="4370763" y="5505450"/>
                  <a:pt x="1669286" y="5505450"/>
                </a:cubicBezTo>
                <a:cubicBezTo>
                  <a:pt x="1162759" y="5505450"/>
                  <a:pt x="674215" y="5428459"/>
                  <a:pt x="214717" y="5285540"/>
                </a:cubicBezTo>
                <a:lnTo>
                  <a:pt x="0" y="5212888"/>
                </a:lnTo>
                <a:close/>
              </a:path>
            </a:pathLst>
          </a:custGeom>
          <a:gradFill>
            <a:gsLst>
              <a:gs pos="17000">
                <a:srgbClr val="CFD2D3">
                  <a:alpha val="5000"/>
                </a:srgbClr>
              </a:gs>
              <a:gs pos="100000">
                <a:srgbClr val="CFD2D3">
                  <a:alpha val="4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7" name="자유형 6"/>
          <p:cNvSpPr/>
          <p:nvPr userDrawn="1"/>
        </p:nvSpPr>
        <p:spPr>
          <a:xfrm>
            <a:off x="1" y="2"/>
            <a:ext cx="954274" cy="1067705"/>
          </a:xfrm>
          <a:custGeom>
            <a:avLst/>
            <a:gdLst>
              <a:gd name="connsiteX0" fmla="*/ 0 w 6560743"/>
              <a:gd name="connsiteY0" fmla="*/ 0 h 5505450"/>
              <a:gd name="connsiteX1" fmla="*/ 6521020 w 6560743"/>
              <a:gd name="connsiteY1" fmla="*/ 0 h 5505450"/>
              <a:gd name="connsiteX2" fmla="*/ 6535489 w 6560743"/>
              <a:gd name="connsiteY2" fmla="*/ 113870 h 5505450"/>
              <a:gd name="connsiteX3" fmla="*/ 6560743 w 6560743"/>
              <a:gd name="connsiteY3" fmla="*/ 613993 h 5505450"/>
              <a:gd name="connsiteX4" fmla="*/ 1669286 w 6560743"/>
              <a:gd name="connsiteY4" fmla="*/ 5505450 h 5505450"/>
              <a:gd name="connsiteX5" fmla="*/ 214717 w 6560743"/>
              <a:gd name="connsiteY5" fmla="*/ 5285540 h 5505450"/>
              <a:gd name="connsiteX6" fmla="*/ 0 w 6560743"/>
              <a:gd name="connsiteY6" fmla="*/ 5212888 h 550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60743" h="5505450">
                <a:moveTo>
                  <a:pt x="0" y="0"/>
                </a:moveTo>
                <a:lnTo>
                  <a:pt x="6521020" y="0"/>
                </a:lnTo>
                <a:lnTo>
                  <a:pt x="6535489" y="113870"/>
                </a:lnTo>
                <a:cubicBezTo>
                  <a:pt x="6552189" y="278307"/>
                  <a:pt x="6560743" y="445151"/>
                  <a:pt x="6560743" y="613993"/>
                </a:cubicBezTo>
                <a:cubicBezTo>
                  <a:pt x="6560743" y="3315470"/>
                  <a:pt x="4370763" y="5505450"/>
                  <a:pt x="1669286" y="5505450"/>
                </a:cubicBezTo>
                <a:cubicBezTo>
                  <a:pt x="1162759" y="5505450"/>
                  <a:pt x="674215" y="5428459"/>
                  <a:pt x="214717" y="5285540"/>
                </a:cubicBezTo>
                <a:lnTo>
                  <a:pt x="0" y="5212888"/>
                </a:lnTo>
                <a:close/>
              </a:path>
            </a:pathLst>
          </a:custGeom>
          <a:gradFill flip="none" rotWithShape="1">
            <a:gsLst>
              <a:gs pos="23000">
                <a:srgbClr val="015E84">
                  <a:alpha val="82000"/>
                </a:srgbClr>
              </a:gs>
              <a:gs pos="96667">
                <a:srgbClr val="056085"/>
              </a:gs>
              <a:gs pos="65000">
                <a:srgbClr val="015E84"/>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p:cNvSpPr/>
          <p:nvPr userDrawn="1"/>
        </p:nvSpPr>
        <p:spPr>
          <a:xfrm>
            <a:off x="-537666" y="3748315"/>
            <a:ext cx="2886275" cy="3848367"/>
          </a:xfrm>
          <a:prstGeom prst="rect">
            <a:avLst/>
          </a:prstGeom>
          <a:blipFill dpi="0" rotWithShape="1">
            <a:blip r:embed="rId2">
              <a:alphaModFix amt="30000"/>
              <a:grayscl/>
              <a:extLst>
                <a:ext uri="{BEBA8EAE-BF5A-486C-A8C5-ECC9F3942E4B}">
                  <a14:imgProps xmlns:a14="http://schemas.microsoft.com/office/drawing/2010/main">
                    <a14:imgLayer r:embed="rId3">
                      <a14:imgEffect>
                        <a14:brightnessContrast bright="-1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자유형 8"/>
          <p:cNvSpPr/>
          <p:nvPr userDrawn="1"/>
        </p:nvSpPr>
        <p:spPr>
          <a:xfrm>
            <a:off x="6183086" y="2832927"/>
            <a:ext cx="2966357" cy="4025074"/>
          </a:xfrm>
          <a:custGeom>
            <a:avLst/>
            <a:gdLst>
              <a:gd name="connsiteX0" fmla="*/ 5103644 w 6738851"/>
              <a:gd name="connsiteY0" fmla="*/ 0 h 6858001"/>
              <a:gd name="connsiteX1" fmla="*/ 6738851 w 6738851"/>
              <a:gd name="connsiteY1" fmla="*/ 0 h 6858001"/>
              <a:gd name="connsiteX2" fmla="*/ 6738851 w 6738851"/>
              <a:gd name="connsiteY2" fmla="*/ 6858001 h 6858001"/>
              <a:gd name="connsiteX3" fmla="*/ 0 w 6738851"/>
              <a:gd name="connsiteY3" fmla="*/ 6858001 h 6858001"/>
              <a:gd name="connsiteX4" fmla="*/ 192068 w 6738851"/>
              <a:gd name="connsiteY4" fmla="*/ 6755236 h 6858001"/>
              <a:gd name="connsiteX5" fmla="*/ 5013904 w 6738851"/>
              <a:gd name="connsiteY5" fmla="*/ 291028 h 6858001"/>
              <a:gd name="connsiteX6" fmla="*/ 5103644 w 6738851"/>
              <a:gd name="connsiteY6"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38851" h="6858001">
                <a:moveTo>
                  <a:pt x="5103644" y="0"/>
                </a:moveTo>
                <a:lnTo>
                  <a:pt x="6738851" y="0"/>
                </a:lnTo>
                <a:lnTo>
                  <a:pt x="6738851" y="6858001"/>
                </a:lnTo>
                <a:lnTo>
                  <a:pt x="0" y="6858001"/>
                </a:lnTo>
                <a:lnTo>
                  <a:pt x="192068" y="6755236"/>
                </a:lnTo>
                <a:cubicBezTo>
                  <a:pt x="2345674" y="5519142"/>
                  <a:pt x="4077650" y="3195192"/>
                  <a:pt x="5013904" y="291028"/>
                </a:cubicBezTo>
                <a:lnTo>
                  <a:pt x="5103644" y="0"/>
                </a:lnTo>
                <a:close/>
              </a:path>
            </a:pathLst>
          </a:custGeom>
          <a:gradFill>
            <a:gsLst>
              <a:gs pos="17000">
                <a:srgbClr val="CFD2D3">
                  <a:alpha val="2000"/>
                </a:srgbClr>
              </a:gs>
              <a:gs pos="100000">
                <a:srgbClr val="CFD2D3">
                  <a:alpha val="24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10" name="자유형 9"/>
          <p:cNvSpPr/>
          <p:nvPr userDrawn="1"/>
        </p:nvSpPr>
        <p:spPr>
          <a:xfrm>
            <a:off x="6183086" y="2832927"/>
            <a:ext cx="2966357" cy="4025074"/>
          </a:xfrm>
          <a:custGeom>
            <a:avLst/>
            <a:gdLst>
              <a:gd name="connsiteX0" fmla="*/ 5250222 w 6188957"/>
              <a:gd name="connsiteY0" fmla="*/ 0 h 6858000"/>
              <a:gd name="connsiteX1" fmla="*/ 6188957 w 6188957"/>
              <a:gd name="connsiteY1" fmla="*/ 0 h 6858000"/>
              <a:gd name="connsiteX2" fmla="*/ 6188957 w 6188957"/>
              <a:gd name="connsiteY2" fmla="*/ 6858000 h 6858000"/>
              <a:gd name="connsiteX3" fmla="*/ 0 w 6188957"/>
              <a:gd name="connsiteY3" fmla="*/ 6858000 h 6858000"/>
              <a:gd name="connsiteX4" fmla="*/ 176395 w 6188957"/>
              <a:gd name="connsiteY4" fmla="*/ 6788450 h 6858000"/>
              <a:gd name="connsiteX5" fmla="*/ 5208300 w 6188957"/>
              <a:gd name="connsiteY5" fmla="*/ 3299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8957" h="6858000">
                <a:moveTo>
                  <a:pt x="5250222" y="0"/>
                </a:moveTo>
                <a:lnTo>
                  <a:pt x="6188957" y="0"/>
                </a:lnTo>
                <a:lnTo>
                  <a:pt x="6188957" y="6858000"/>
                </a:lnTo>
                <a:lnTo>
                  <a:pt x="0" y="6858000"/>
                </a:lnTo>
                <a:lnTo>
                  <a:pt x="176395" y="6788450"/>
                </a:lnTo>
                <a:cubicBezTo>
                  <a:pt x="2813556" y="5673025"/>
                  <a:pt x="4762316" y="3248722"/>
                  <a:pt x="5208300" y="329917"/>
                </a:cubicBezTo>
                <a:close/>
              </a:path>
            </a:pathLst>
          </a:custGeom>
          <a:gradFill>
            <a:gsLst>
              <a:gs pos="17000">
                <a:srgbClr val="CFD2D3">
                  <a:alpha val="0"/>
                </a:srgbClr>
              </a:gs>
              <a:gs pos="100000">
                <a:srgbClr val="CFD2D3">
                  <a:alpha val="24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grpSp>
        <p:nvGrpSpPr>
          <p:cNvPr id="11" name="그룹 10"/>
          <p:cNvGrpSpPr/>
          <p:nvPr userDrawn="1"/>
        </p:nvGrpSpPr>
        <p:grpSpPr>
          <a:xfrm>
            <a:off x="4512254" y="6448425"/>
            <a:ext cx="118636" cy="203390"/>
            <a:chOff x="5990547" y="6413501"/>
            <a:chExt cx="210908" cy="271186"/>
          </a:xfrm>
        </p:grpSpPr>
        <p:sp>
          <p:nvSpPr>
            <p:cNvPr id="12" name="모서리가 둥근 직사각형 11"/>
            <p:cNvSpPr/>
            <p:nvPr userDrawn="1"/>
          </p:nvSpPr>
          <p:spPr>
            <a:xfrm rot="18900000">
              <a:off x="5990547" y="6474411"/>
              <a:ext cx="210908" cy="210276"/>
            </a:xfrm>
            <a:prstGeom prst="roundRect">
              <a:avLst/>
            </a:prstGeom>
            <a:solidFill>
              <a:srgbClr val="4A95B4">
                <a:alpha val="40000"/>
              </a:srgbClr>
            </a:solidFill>
            <a:ln w="158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013"/>
            </a:p>
          </p:txBody>
        </p:sp>
        <p:sp>
          <p:nvSpPr>
            <p:cNvPr id="13" name="모서리가 둥근 직사각형 12"/>
            <p:cNvSpPr/>
            <p:nvPr userDrawn="1"/>
          </p:nvSpPr>
          <p:spPr>
            <a:xfrm rot="18900000">
              <a:off x="5990547" y="6413501"/>
              <a:ext cx="210908" cy="210276"/>
            </a:xfrm>
            <a:prstGeom prst="roundRect">
              <a:avLst/>
            </a:prstGeom>
            <a:solidFill>
              <a:srgbClr val="E6E6E6"/>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013"/>
            </a:p>
          </p:txBody>
        </p:sp>
      </p:grpSp>
      <p:sp>
        <p:nvSpPr>
          <p:cNvPr id="14" name="슬라이드 번호 개체 틀 4"/>
          <p:cNvSpPr txBox="1">
            <a:spLocks/>
          </p:cNvSpPr>
          <p:nvPr userDrawn="1"/>
        </p:nvSpPr>
        <p:spPr>
          <a:xfrm>
            <a:off x="3800046" y="6397097"/>
            <a:ext cx="1543050" cy="269192"/>
          </a:xfrm>
          <a:prstGeom prst="rect">
            <a:avLst/>
          </a:prstGeom>
        </p:spPr>
        <p:txBody>
          <a:bodyPr vert="horz" lIns="0" tIns="34290" rIns="0" bIns="34290" rtlCol="0" anchor="ctr"/>
          <a:lstStyle>
            <a:defPPr>
              <a:defRPr lang="ko-KR"/>
            </a:defPPr>
            <a:lvl1pPr marL="0" algn="ctr" defTabSz="914400" rtl="0" eaLnBrk="1" latinLnBrk="1" hangingPunct="1">
              <a:defRPr sz="788" kern="1200">
                <a:solidFill>
                  <a:schemeClr val="tx1">
                    <a:lumMod val="50000"/>
                    <a:lumOff val="50000"/>
                  </a:schemeClr>
                </a:solidFill>
                <a:latin typeface="KoPub돋움체 Medium" panose="00000600000000000000" pitchFamily="2" charset="-127"/>
                <a:ea typeface="KoPub돋움체 Medium" panose="00000600000000000000" pitchFamily="2" charset="-127"/>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BC2D0AEA-8DE9-4A41-99AC-2DE8DB2313A5}" type="slidenum">
              <a:rPr lang="en-US" altLang="ko-KR" sz="591" smtClean="0"/>
              <a:t>‹#›</a:t>
            </a:fld>
            <a:endParaRPr lang="ko-KR" altLang="en-US" sz="591" dirty="0"/>
          </a:p>
        </p:txBody>
      </p:sp>
      <p:pic>
        <p:nvPicPr>
          <p:cNvPr id="15" name="그림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62244" y="284516"/>
            <a:ext cx="1265302" cy="465921"/>
          </a:xfrm>
          <a:prstGeom prst="rect">
            <a:avLst/>
          </a:prstGeom>
        </p:spPr>
      </p:pic>
      <p:sp>
        <p:nvSpPr>
          <p:cNvPr id="17" name="내용 개체 틀 16"/>
          <p:cNvSpPr>
            <a:spLocks noGrp="1"/>
          </p:cNvSpPr>
          <p:nvPr>
            <p:ph sz="quarter" idx="10"/>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val="1146056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
        <p:nvSpPr>
          <p:cNvPr id="3" name="내용 개체 틀 2"/>
          <p:cNvSpPr>
            <a:spLocks noGrp="1"/>
          </p:cNvSpPr>
          <p:nvPr>
            <p:ph idx="1"/>
          </p:nvPr>
        </p:nvSpPr>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7" name="제목 6"/>
          <p:cNvSpPr>
            <a:spLocks noGrp="1"/>
          </p:cNvSpPr>
          <p:nvPr>
            <p:ph type="title"/>
          </p:nvPr>
        </p:nvSpPr>
        <p:spPr/>
        <p:txBody>
          <a:bodyPr/>
          <a:lstStyle/>
          <a:p>
            <a:r>
              <a:rPr lang="ko-KR" altLang="en-US"/>
              <a:t>마스터 제목 스타일 편집</a:t>
            </a:r>
          </a:p>
        </p:txBody>
      </p:sp>
      <p:sp>
        <p:nvSpPr>
          <p:cNvPr id="4" name="슬라이드 번호 개체 틀 1"/>
          <p:cNvSpPr>
            <a:spLocks noGrp="1"/>
          </p:cNvSpPr>
          <p:nvPr>
            <p:ph type="sldNum" sz="quarter" idx="10"/>
          </p:nvPr>
        </p:nvSpPr>
        <p:spPr>
          <a:xfrm>
            <a:off x="3733800" y="6356350"/>
            <a:ext cx="2133600" cy="365125"/>
          </a:xfrm>
          <a:prstGeom prst="rect">
            <a:avLst/>
          </a:prstGeom>
        </p:spPr>
        <p:txBody>
          <a:bodyPr vert="horz" lIns="91440" tIns="45720" rIns="91440" bIns="45720" rtlCol="0" anchor="ctr"/>
          <a:lstStyle>
            <a:lvl1pPr algn="ctr">
              <a:defRPr sz="1200">
                <a:solidFill>
                  <a:schemeClr val="bg1"/>
                </a:solidFill>
                <a:latin typeface="굴림" pitchFamily="50" charset="-127"/>
                <a:ea typeface="굴림" pitchFamily="50" charset="-127"/>
              </a:defRPr>
            </a:lvl1pPr>
          </a:lstStyle>
          <a:p>
            <a:pPr>
              <a:defRPr/>
            </a:pPr>
            <a:fld id="{7CC98762-DBD0-4969-B097-75CD181D0EE4}" type="slidenum">
              <a:rPr lang="ko-KR" altLang="en-US"/>
              <a:pPr>
                <a:defRPr/>
              </a:pPr>
              <a:t>‹#›</a:t>
            </a:fld>
            <a:endParaRPr lang="ko-KR"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a:t>마스터 제목 스타일 편집</a:t>
            </a:r>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a:t>마스터 제목 스타일 편집</a:t>
            </a:r>
          </a:p>
        </p:txBody>
      </p:sp>
      <p:sp>
        <p:nvSpPr>
          <p:cNvPr id="3" name="그림 개체 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7" name="제목 개체 틀 1"/>
          <p:cNvSpPr>
            <a:spLocks noGrp="1"/>
          </p:cNvSpPr>
          <p:nvPr>
            <p:ph type="title"/>
          </p:nvPr>
        </p:nvSpPr>
        <p:spPr bwMode="auto">
          <a:xfrm>
            <a:off x="457200" y="51470"/>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a:t>마스터 제목 스타일 편집</a:t>
            </a:r>
          </a:p>
        </p:txBody>
      </p:sp>
      <p:sp>
        <p:nvSpPr>
          <p:cNvPr id="1028" name="텍스트 개체 틀 2"/>
          <p:cNvSpPr>
            <a:spLocks noGrp="1"/>
          </p:cNvSpPr>
          <p:nvPr>
            <p:ph type="body" idx="1"/>
          </p:nvPr>
        </p:nvSpPr>
        <p:spPr bwMode="auto">
          <a:xfrm>
            <a:off x="457200" y="1196752"/>
            <a:ext cx="8229600" cy="46974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1033" name="Rectangle 16"/>
          <p:cNvSpPr>
            <a:spLocks noChangeArrowheads="1"/>
          </p:cNvSpPr>
          <p:nvPr userDrawn="1"/>
        </p:nvSpPr>
        <p:spPr bwMode="auto">
          <a:xfrm>
            <a:off x="3425825" y="6302375"/>
            <a:ext cx="23177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algn="ctr" eaLnBrk="1" hangingPunct="1">
              <a:defRPr/>
            </a:pPr>
            <a:fld id="{CD7D0F3B-9E1B-424B-BDAE-AEC418863C96}" type="slidenum">
              <a:rPr lang="ko-KR" altLang="en-US" sz="1300" b="0" smtClean="0">
                <a:solidFill>
                  <a:schemeClr val="tx1"/>
                </a:solidFill>
                <a:latin typeface="Times New Roman" pitchFamily="18" charset="0"/>
                <a:cs typeface="Times New Roman" pitchFamily="18" charset="0"/>
              </a:rPr>
              <a:pPr algn="ctr" eaLnBrk="1" hangingPunct="1">
                <a:defRPr/>
              </a:pPr>
              <a:t>‹#›</a:t>
            </a:fld>
            <a:endParaRPr kumimoji="0" lang="en-US" altLang="ko-KR" sz="1300" b="0" i="1" dirty="0">
              <a:solidFill>
                <a:schemeClr val="tx1"/>
              </a:solidFill>
              <a:latin typeface="Times New Roman" pitchFamily="18" charset="0"/>
              <a:ea typeface="맑은 고딕" pitchFamily="50" charset="-127"/>
              <a:cs typeface="Times New Roman" pitchFamily="18" charset="0"/>
            </a:endParaRPr>
          </a:p>
        </p:txBody>
      </p:sp>
      <p:sp>
        <p:nvSpPr>
          <p:cNvPr id="10" name="Line 9"/>
          <p:cNvSpPr>
            <a:spLocks noChangeShapeType="1"/>
          </p:cNvSpPr>
          <p:nvPr userDrawn="1"/>
        </p:nvSpPr>
        <p:spPr bwMode="auto">
          <a:xfrm>
            <a:off x="457200" y="908720"/>
            <a:ext cx="8229600" cy="0"/>
          </a:xfrm>
          <a:prstGeom prst="line">
            <a:avLst/>
          </a:prstGeom>
          <a:noFill/>
          <a:ln w="76200">
            <a:gradFill flip="none" rotWithShape="1">
              <a:gsLst>
                <a:gs pos="0">
                  <a:schemeClr val="accent1">
                    <a:lumMod val="5000"/>
                    <a:lumOff val="95000"/>
                  </a:schemeClr>
                </a:gs>
                <a:gs pos="100000">
                  <a:schemeClr val="bg1"/>
                </a:gs>
                <a:gs pos="80000">
                  <a:srgbClr val="8C000B"/>
                </a:gs>
                <a:gs pos="20000">
                  <a:srgbClr val="89000A"/>
                </a:gs>
              </a:gsLst>
              <a:lin ang="0" scaled="1"/>
              <a:tileRect/>
            </a:gradFill>
            <a:round/>
            <a:headEnd/>
            <a:tailEnd/>
          </a:ln>
        </p:spPr>
        <p:txBody>
          <a:bodyPr/>
          <a:lstStyle/>
          <a:p>
            <a:pPr eaLnBrk="1" latinLnBrk="1" hangingPunct="1">
              <a:spcBef>
                <a:spcPct val="20000"/>
              </a:spcBef>
              <a:defRPr/>
            </a:pPr>
            <a:endParaRPr lang="ko-KR" altLang="en-US">
              <a:latin typeface="Arial" charset="0"/>
              <a:ea typeface="굴림" charset="-127"/>
            </a:endParaRPr>
          </a:p>
        </p:txBody>
      </p:sp>
      <p:pic>
        <p:nvPicPr>
          <p:cNvPr id="11" name="그림 1"/>
          <p:cNvPicPr>
            <a:picLocks noChangeAspect="1"/>
          </p:cNvPicPr>
          <p:nvPr userDrawn="1"/>
        </p:nvPicPr>
        <p:blipFill>
          <a:blip r:embed="rId19" cstate="print"/>
          <a:srcRect/>
          <a:stretch>
            <a:fillRect/>
          </a:stretch>
        </p:blipFill>
        <p:spPr bwMode="auto">
          <a:xfrm>
            <a:off x="8326267" y="6218581"/>
            <a:ext cx="608733" cy="497459"/>
          </a:xfrm>
          <a:prstGeom prst="rect">
            <a:avLst/>
          </a:prstGeom>
          <a:noFill/>
          <a:ln w="9525">
            <a:noFill/>
            <a:miter lim="800000"/>
            <a:headEnd/>
            <a:tailEnd/>
          </a:ln>
        </p:spPr>
      </p:pic>
      <p:sp>
        <p:nvSpPr>
          <p:cNvPr id="12" name="Rectangle 16"/>
          <p:cNvSpPr>
            <a:spLocks noChangeArrowheads="1"/>
          </p:cNvSpPr>
          <p:nvPr userDrawn="1"/>
        </p:nvSpPr>
        <p:spPr bwMode="auto">
          <a:xfrm>
            <a:off x="5125693" y="6218709"/>
            <a:ext cx="2591841" cy="522287"/>
          </a:xfrm>
          <a:prstGeom prst="rect">
            <a:avLst/>
          </a:prstGeom>
          <a:noFill/>
          <a:ln w="9525">
            <a:noFill/>
            <a:miter lim="800000"/>
            <a:headEnd/>
            <a:tailEnd/>
          </a:ln>
        </p:spPr>
        <p:txBody>
          <a:bodyPr/>
          <a:lstStyle/>
          <a:p>
            <a:pPr algn="r" eaLnBrk="1" latinLnBrk="1" hangingPunct="1">
              <a:lnSpc>
                <a:spcPct val="110000"/>
              </a:lnSpc>
            </a:pPr>
            <a:r>
              <a:rPr lang="en-US" altLang="ko-KR" sz="1200" b="1" i="1" dirty="0">
                <a:solidFill>
                  <a:schemeClr val="tx1">
                    <a:lumMod val="75000"/>
                    <a:lumOff val="25000"/>
                  </a:schemeClr>
                </a:solidFill>
                <a:latin typeface="Times New Roman" panose="02020603050405020304" pitchFamily="18" charset="0"/>
                <a:cs typeface="Times New Roman" panose="02020603050405020304" pitchFamily="18" charset="0"/>
              </a:rPr>
              <a:t>Korean Nuclear Society</a:t>
            </a:r>
          </a:p>
          <a:p>
            <a:pPr algn="r" eaLnBrk="1" latinLnBrk="1" hangingPunct="1">
              <a:lnSpc>
                <a:spcPct val="110000"/>
              </a:lnSpc>
            </a:pPr>
            <a:r>
              <a:rPr lang="en-US" altLang="ko-KR" sz="1200" b="1" i="1" dirty="0">
                <a:solidFill>
                  <a:schemeClr val="tx1">
                    <a:lumMod val="75000"/>
                    <a:lumOff val="25000"/>
                  </a:schemeClr>
                </a:solidFill>
                <a:latin typeface="Times New Roman" panose="02020603050405020304" pitchFamily="18" charset="0"/>
                <a:cs typeface="Times New Roman" panose="02020603050405020304" pitchFamily="18" charset="0"/>
              </a:rPr>
              <a:t>Kyung </a:t>
            </a:r>
            <a:r>
              <a:rPr lang="en-US" altLang="ko-KR" sz="1200" b="1" i="1" dirty="0" err="1">
                <a:solidFill>
                  <a:schemeClr val="tx1">
                    <a:lumMod val="75000"/>
                    <a:lumOff val="25000"/>
                  </a:schemeClr>
                </a:solidFill>
                <a:latin typeface="Times New Roman" panose="02020603050405020304" pitchFamily="18" charset="0"/>
                <a:cs typeface="Times New Roman" panose="02020603050405020304" pitchFamily="18" charset="0"/>
              </a:rPr>
              <a:t>Hee</a:t>
            </a:r>
            <a:r>
              <a:rPr lang="en-US" altLang="ko-KR" sz="1200" b="1" i="1" dirty="0">
                <a:solidFill>
                  <a:schemeClr val="tx1">
                    <a:lumMod val="75000"/>
                    <a:lumOff val="25000"/>
                  </a:schemeClr>
                </a:solidFill>
                <a:latin typeface="Times New Roman" panose="02020603050405020304" pitchFamily="18" charset="0"/>
                <a:cs typeface="Times New Roman" panose="02020603050405020304" pitchFamily="18" charset="0"/>
              </a:rPr>
              <a:t> University </a:t>
            </a:r>
            <a:endParaRPr lang="ko-KR" altLang="en-US" sz="1200" b="1" i="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3" name="Line 10"/>
          <p:cNvSpPr>
            <a:spLocks noChangeShapeType="1"/>
          </p:cNvSpPr>
          <p:nvPr userDrawn="1"/>
        </p:nvSpPr>
        <p:spPr bwMode="auto">
          <a:xfrm>
            <a:off x="457200" y="6093296"/>
            <a:ext cx="8229600" cy="0"/>
          </a:xfrm>
          <a:prstGeom prst="line">
            <a:avLst/>
          </a:prstGeom>
          <a:noFill/>
          <a:ln w="76200">
            <a:gradFill flip="none" rotWithShape="1">
              <a:gsLst>
                <a:gs pos="100000">
                  <a:schemeClr val="bg1"/>
                </a:gs>
                <a:gs pos="0">
                  <a:schemeClr val="accent1">
                    <a:lumMod val="5000"/>
                    <a:lumOff val="95000"/>
                  </a:schemeClr>
                </a:gs>
                <a:gs pos="80000">
                  <a:srgbClr val="8A010C"/>
                </a:gs>
                <a:gs pos="20000">
                  <a:srgbClr val="880009"/>
                </a:gs>
              </a:gsLst>
              <a:lin ang="10800000" scaled="1"/>
              <a:tileRect/>
            </a:gradFill>
            <a:round/>
            <a:headEnd/>
            <a:tailEnd/>
          </a:ln>
        </p:spPr>
        <p:txBody>
          <a:bodyPr/>
          <a:lstStyle/>
          <a:p>
            <a:pPr eaLnBrk="1" latinLnBrk="1" hangingPunct="1">
              <a:spcBef>
                <a:spcPct val="20000"/>
              </a:spcBef>
              <a:defRPr/>
            </a:pPr>
            <a:endParaRPr lang="ko-KR" altLang="en-US">
              <a:latin typeface="Arial" charset="0"/>
              <a:ea typeface="굴림" charset="-127"/>
            </a:endParaRPr>
          </a:p>
        </p:txBody>
      </p:sp>
      <p:sp>
        <p:nvSpPr>
          <p:cNvPr id="9" name="Rectangle 16"/>
          <p:cNvSpPr>
            <a:spLocks noChangeArrowheads="1"/>
          </p:cNvSpPr>
          <p:nvPr userDrawn="1"/>
        </p:nvSpPr>
        <p:spPr bwMode="auto">
          <a:xfrm>
            <a:off x="323528" y="6218709"/>
            <a:ext cx="3816424" cy="559916"/>
          </a:xfrm>
          <a:prstGeom prst="rect">
            <a:avLst/>
          </a:prstGeom>
          <a:noFill/>
          <a:ln w="9525">
            <a:noFill/>
            <a:miter lim="800000"/>
            <a:headEnd/>
            <a:tailEnd/>
          </a:ln>
        </p:spPr>
        <p:txBody>
          <a:bodyPr/>
          <a:lstStyle/>
          <a:p>
            <a:pPr algn="l" eaLnBrk="1" latinLnBrk="1" hangingPunct="1">
              <a:lnSpc>
                <a:spcPct val="100000"/>
              </a:lnSpc>
            </a:pPr>
            <a:r>
              <a:rPr lang="en-US" altLang="ko-KR" sz="1200" b="1" i="1" baseline="0" dirty="0">
                <a:solidFill>
                  <a:schemeClr val="tx1">
                    <a:lumMod val="75000"/>
                    <a:lumOff val="25000"/>
                  </a:schemeClr>
                </a:solidFill>
                <a:latin typeface="Times New Roman" panose="02020603050405020304" pitchFamily="18" charset="0"/>
                <a:cs typeface="Times New Roman" panose="02020603050405020304" pitchFamily="18" charset="0"/>
              </a:rPr>
              <a:t>02-2023 INSC Workshop </a:t>
            </a:r>
          </a:p>
          <a:p>
            <a:pPr marL="0" marR="0" lvl="0" indent="0" algn="l" defTabSz="914400" rtl="0" eaLnBrk="1" fontAlgn="base" latinLnBrk="1" hangingPunct="1">
              <a:lnSpc>
                <a:spcPct val="100000"/>
              </a:lnSpc>
              <a:spcBef>
                <a:spcPct val="0"/>
              </a:spcBef>
              <a:spcAft>
                <a:spcPct val="0"/>
              </a:spcAft>
              <a:buClrTx/>
              <a:buSzTx/>
              <a:buFontTx/>
              <a:buNone/>
              <a:tabLst/>
              <a:defRPr/>
            </a:pPr>
            <a:r>
              <a:rPr lang="en-US" altLang="ko-KR" sz="1200" b="1" i="1" dirty="0">
                <a:solidFill>
                  <a:schemeClr val="tx1">
                    <a:lumMod val="75000"/>
                    <a:lumOff val="25000"/>
                  </a:schemeClr>
                </a:solidFill>
                <a:latin typeface="Times New Roman" panose="02020603050405020304" pitchFamily="18" charset="0"/>
                <a:cs typeface="Times New Roman" panose="02020603050405020304" pitchFamily="18" charset="0"/>
              </a:rPr>
              <a:t>MOE 12 in M Building VIC of IAEA, Sep. 27</a:t>
            </a:r>
            <a:r>
              <a:rPr lang="en-US" altLang="ko-KR" sz="1200" b="1" i="1" baseline="0" dirty="0">
                <a:solidFill>
                  <a:schemeClr val="tx1">
                    <a:lumMod val="75000"/>
                    <a:lumOff val="25000"/>
                  </a:schemeClr>
                </a:solidFill>
                <a:latin typeface="Times New Roman" panose="02020603050405020304" pitchFamily="18" charset="0"/>
                <a:cs typeface="Times New Roman" panose="02020603050405020304" pitchFamily="18" charset="0"/>
              </a:rPr>
              <a:t>, 2023 </a:t>
            </a:r>
            <a:endParaRPr lang="ko-KR" altLang="en-US" sz="1200" b="1" i="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4" name="그림 3">
            <a:extLst>
              <a:ext uri="{FF2B5EF4-FFF2-40B4-BE49-F238E27FC236}">
                <a16:creationId xmlns:a16="http://schemas.microsoft.com/office/drawing/2014/main" id="{4185011F-FC48-4B7B-1110-48D845F6D752}"/>
              </a:ext>
            </a:extLst>
          </p:cNvPr>
          <p:cNvPicPr>
            <a:picLocks noChangeAspect="1"/>
          </p:cNvPicPr>
          <p:nvPr userDrawn="1"/>
        </p:nvPicPr>
        <p:blipFill>
          <a:blip r:embed="rId20"/>
          <a:stretch>
            <a:fillRect/>
          </a:stretch>
        </p:blipFill>
        <p:spPr>
          <a:xfrm>
            <a:off x="7717534" y="6169959"/>
            <a:ext cx="608733" cy="603249"/>
          </a:xfrm>
          <a:prstGeom prst="rect">
            <a:avLst/>
          </a:prstGeom>
        </p:spPr>
      </p:pic>
    </p:spTree>
  </p:cSld>
  <p:clrMap bg1="lt1" tx1="dk1" bg2="lt2" tx2="dk2" accent1="accent1" accent2="accent2" accent3="accent3" accent4="accent4" accent5="accent5" accent6="accent6" hlink="hlink" folHlink="folHlink"/>
  <p:sldLayoutIdLst>
    <p:sldLayoutId id="2147484222" r:id="rId1"/>
    <p:sldLayoutId id="2147484223"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 id="2147484234" r:id="rId12"/>
    <p:sldLayoutId id="2147484235" r:id="rId13"/>
    <p:sldLayoutId id="2147484238" r:id="rId14"/>
    <p:sldLayoutId id="2147484254" r:id="rId15"/>
    <p:sldLayoutId id="2147484255" r:id="rId16"/>
    <p:sldLayoutId id="2147484256" r:id="rId17"/>
  </p:sldLayoutIdLst>
  <p:hf hdr="0" ftr="0" dt="0"/>
  <p:txStyles>
    <p:titleStyle>
      <a:lvl1pPr algn="ctr" rtl="0" eaLnBrk="0" fontAlgn="base" latinLnBrk="1" hangingPunct="0">
        <a:spcBef>
          <a:spcPct val="0"/>
        </a:spcBef>
        <a:spcAft>
          <a:spcPct val="0"/>
        </a:spcAft>
        <a:defRPr sz="3200" kern="1200">
          <a:solidFill>
            <a:schemeClr val="tx1"/>
          </a:solidFill>
          <a:latin typeface="Times New Roman" pitchFamily="18" charset="0"/>
          <a:ea typeface="굴림" pitchFamily="50" charset="-127"/>
          <a:cs typeface="Times New Roman" pitchFamily="18" charset="0"/>
        </a:defRPr>
      </a:lvl1pPr>
      <a:lvl2pPr algn="ctr" rtl="0" eaLnBrk="0" fontAlgn="base" latinLnBrk="1" hangingPunct="0">
        <a:spcBef>
          <a:spcPct val="0"/>
        </a:spcBef>
        <a:spcAft>
          <a:spcPct val="0"/>
        </a:spcAft>
        <a:defRPr sz="3200">
          <a:solidFill>
            <a:schemeClr val="tx1"/>
          </a:solidFill>
          <a:latin typeface="Times New Roman" pitchFamily="18" charset="0"/>
          <a:ea typeface="굴림" charset="-127"/>
          <a:cs typeface="Times New Roman" pitchFamily="18" charset="0"/>
        </a:defRPr>
      </a:lvl2pPr>
      <a:lvl3pPr algn="ctr" rtl="0" eaLnBrk="0" fontAlgn="base" latinLnBrk="1" hangingPunct="0">
        <a:spcBef>
          <a:spcPct val="0"/>
        </a:spcBef>
        <a:spcAft>
          <a:spcPct val="0"/>
        </a:spcAft>
        <a:defRPr sz="3200">
          <a:solidFill>
            <a:schemeClr val="tx1"/>
          </a:solidFill>
          <a:latin typeface="Times New Roman" pitchFamily="18" charset="0"/>
          <a:ea typeface="굴림" charset="-127"/>
          <a:cs typeface="Times New Roman" pitchFamily="18" charset="0"/>
        </a:defRPr>
      </a:lvl3pPr>
      <a:lvl4pPr algn="ctr" rtl="0" eaLnBrk="0" fontAlgn="base" latinLnBrk="1" hangingPunct="0">
        <a:spcBef>
          <a:spcPct val="0"/>
        </a:spcBef>
        <a:spcAft>
          <a:spcPct val="0"/>
        </a:spcAft>
        <a:defRPr sz="3200">
          <a:solidFill>
            <a:schemeClr val="tx1"/>
          </a:solidFill>
          <a:latin typeface="Times New Roman" pitchFamily="18" charset="0"/>
          <a:ea typeface="굴림" charset="-127"/>
          <a:cs typeface="Times New Roman" pitchFamily="18" charset="0"/>
        </a:defRPr>
      </a:lvl4pPr>
      <a:lvl5pPr algn="ctr" rtl="0" eaLnBrk="0" fontAlgn="base" latinLnBrk="1" hangingPunct="0">
        <a:spcBef>
          <a:spcPct val="0"/>
        </a:spcBef>
        <a:spcAft>
          <a:spcPct val="0"/>
        </a:spcAft>
        <a:defRPr sz="3200">
          <a:solidFill>
            <a:schemeClr val="tx1"/>
          </a:solidFill>
          <a:latin typeface="Times New Roman" pitchFamily="18" charset="0"/>
          <a:ea typeface="굴림" charset="-127"/>
          <a:cs typeface="Times New Roman" pitchFamily="18" charset="0"/>
        </a:defRPr>
      </a:lvl5pPr>
      <a:lvl6pPr marL="457200" algn="ctr" rtl="0" fontAlgn="base" latinLnBrk="1">
        <a:spcBef>
          <a:spcPct val="0"/>
        </a:spcBef>
        <a:spcAft>
          <a:spcPct val="0"/>
        </a:spcAft>
        <a:defRPr sz="3600">
          <a:solidFill>
            <a:schemeClr val="tx1"/>
          </a:solidFill>
          <a:latin typeface="굴림" charset="-127"/>
          <a:ea typeface="굴림" charset="-127"/>
        </a:defRPr>
      </a:lvl6pPr>
      <a:lvl7pPr marL="914400" algn="ctr" rtl="0" fontAlgn="base" latinLnBrk="1">
        <a:spcBef>
          <a:spcPct val="0"/>
        </a:spcBef>
        <a:spcAft>
          <a:spcPct val="0"/>
        </a:spcAft>
        <a:defRPr sz="3600">
          <a:solidFill>
            <a:schemeClr val="tx1"/>
          </a:solidFill>
          <a:latin typeface="굴림" charset="-127"/>
          <a:ea typeface="굴림" charset="-127"/>
        </a:defRPr>
      </a:lvl7pPr>
      <a:lvl8pPr marL="1371600" algn="ctr" rtl="0" fontAlgn="base" latinLnBrk="1">
        <a:spcBef>
          <a:spcPct val="0"/>
        </a:spcBef>
        <a:spcAft>
          <a:spcPct val="0"/>
        </a:spcAft>
        <a:defRPr sz="3600">
          <a:solidFill>
            <a:schemeClr val="tx1"/>
          </a:solidFill>
          <a:latin typeface="굴림" charset="-127"/>
          <a:ea typeface="굴림" charset="-127"/>
        </a:defRPr>
      </a:lvl8pPr>
      <a:lvl9pPr marL="1828800" algn="ctr" rtl="0" fontAlgn="base" latinLnBrk="1">
        <a:spcBef>
          <a:spcPct val="0"/>
        </a:spcBef>
        <a:spcAft>
          <a:spcPct val="0"/>
        </a:spcAft>
        <a:defRPr sz="3600">
          <a:solidFill>
            <a:schemeClr val="tx1"/>
          </a:solidFill>
          <a:latin typeface="굴림" charset="-127"/>
          <a:ea typeface="굴림" charset="-127"/>
        </a:defRPr>
      </a:lvl9pPr>
    </p:titleStyle>
    <p:bodyStyle>
      <a:lvl1pPr marL="342900" indent="-342900" algn="l" rtl="0" eaLnBrk="0" fontAlgn="base" latinLnBrk="1" hangingPunct="0">
        <a:spcBef>
          <a:spcPct val="20000"/>
        </a:spcBef>
        <a:spcAft>
          <a:spcPct val="0"/>
        </a:spcAft>
        <a:buFont typeface="Arial" charset="0"/>
        <a:buChar char="•"/>
        <a:defRPr sz="2000" kern="1200">
          <a:solidFill>
            <a:schemeClr val="tx1"/>
          </a:solidFill>
          <a:latin typeface="Times New Roman" pitchFamily="18" charset="0"/>
          <a:ea typeface="굴림" pitchFamily="50" charset="-127"/>
          <a:cs typeface="Times New Roman" pitchFamily="18" charset="0"/>
        </a:defRPr>
      </a:lvl1pPr>
      <a:lvl2pPr marL="742950" indent="-285750" algn="l" rtl="0" eaLnBrk="0" fontAlgn="base" latinLnBrk="1" hangingPunct="0">
        <a:spcBef>
          <a:spcPct val="20000"/>
        </a:spcBef>
        <a:spcAft>
          <a:spcPct val="0"/>
        </a:spcAft>
        <a:buFont typeface="Arial" charset="0"/>
        <a:buChar char="–"/>
        <a:defRPr sz="2800" kern="1200">
          <a:solidFill>
            <a:schemeClr val="tx1"/>
          </a:solidFill>
          <a:latin typeface="Times New Roman" pitchFamily="18" charset="0"/>
          <a:ea typeface="굴림" pitchFamily="50" charset="-127"/>
          <a:cs typeface="Times New Roman" pitchFamily="18" charset="0"/>
        </a:defRPr>
      </a:lvl2pPr>
      <a:lvl3pPr marL="1143000" indent="-228600" algn="l" rtl="0" eaLnBrk="0" fontAlgn="base" latinLnBrk="1" hangingPunct="0">
        <a:spcBef>
          <a:spcPct val="20000"/>
        </a:spcBef>
        <a:spcAft>
          <a:spcPct val="0"/>
        </a:spcAft>
        <a:buFont typeface="Arial" charset="0"/>
        <a:buChar char="•"/>
        <a:defRPr sz="1600" kern="1200">
          <a:solidFill>
            <a:schemeClr val="tx1"/>
          </a:solidFill>
          <a:latin typeface="Times New Roman" pitchFamily="18" charset="0"/>
          <a:ea typeface="굴림" pitchFamily="50" charset="-127"/>
          <a:cs typeface="Times New Roman" pitchFamily="18" charset="0"/>
        </a:defRPr>
      </a:lvl3pPr>
      <a:lvl4pPr marL="1600200" indent="-228600" algn="l" rtl="0" eaLnBrk="0" fontAlgn="base" latinLnBrk="1" hangingPunct="0">
        <a:spcBef>
          <a:spcPct val="20000"/>
        </a:spcBef>
        <a:spcAft>
          <a:spcPct val="0"/>
        </a:spcAft>
        <a:buFont typeface="Arial" charset="0"/>
        <a:buChar char="–"/>
        <a:defRPr sz="1400" kern="1200">
          <a:solidFill>
            <a:schemeClr val="tx1"/>
          </a:solidFill>
          <a:latin typeface="Times New Roman" pitchFamily="18" charset="0"/>
          <a:ea typeface="굴림" pitchFamily="50" charset="-127"/>
          <a:cs typeface="Times New Roman" pitchFamily="18" charset="0"/>
        </a:defRPr>
      </a:lvl4pPr>
      <a:lvl5pPr marL="2057400" indent="-228600" algn="l" rtl="0" eaLnBrk="0" fontAlgn="base" latinLnBrk="1" hangingPunct="0">
        <a:spcBef>
          <a:spcPct val="20000"/>
        </a:spcBef>
        <a:spcAft>
          <a:spcPct val="0"/>
        </a:spcAft>
        <a:buFont typeface="Arial" charset="0"/>
        <a:buChar char="»"/>
        <a:defRPr sz="1400" kern="1200">
          <a:solidFill>
            <a:schemeClr val="tx1"/>
          </a:solidFill>
          <a:latin typeface="Times New Roman" pitchFamily="18" charset="0"/>
          <a:ea typeface="굴림" pitchFamily="50" charset="-127"/>
          <a:cs typeface="Times New Roman" pitchFamily="18" charset="0"/>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3" Type="http://schemas.openxmlformats.org/officeDocument/2006/relationships/image" Target="../media/image64.png"/><Relationship Id="rId18" Type="http://schemas.openxmlformats.org/officeDocument/2006/relationships/image" Target="../media/image69.png"/><Relationship Id="rId26" Type="http://schemas.openxmlformats.org/officeDocument/2006/relationships/image" Target="../media/image76.png"/><Relationship Id="rId3" Type="http://schemas.openxmlformats.org/officeDocument/2006/relationships/image" Target="../media/image54.png"/><Relationship Id="rId21" Type="http://schemas.openxmlformats.org/officeDocument/2006/relationships/image" Target="../media/image71.png"/><Relationship Id="rId34" Type="http://schemas.openxmlformats.org/officeDocument/2006/relationships/image" Target="../media/image84.jpe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jpeg"/><Relationship Id="rId25" Type="http://schemas.openxmlformats.org/officeDocument/2006/relationships/image" Target="../media/image75.png"/><Relationship Id="rId33" Type="http://schemas.openxmlformats.org/officeDocument/2006/relationships/image" Target="../media/image83.jpeg"/><Relationship Id="rId2" Type="http://schemas.openxmlformats.org/officeDocument/2006/relationships/image" Target="../media/image53.png"/><Relationship Id="rId16" Type="http://schemas.openxmlformats.org/officeDocument/2006/relationships/image" Target="../media/image67.png"/><Relationship Id="rId20" Type="http://schemas.openxmlformats.org/officeDocument/2006/relationships/hyperlink" Target="2010&#45380;%20&#51089;&#49457;&#51088;&#47308;/&#49688;&#51665;&#51088;&#47308;/2%20-%20SMART%20&#54861;&#48372;&#50689;&#49345;.avi" TargetMode="External"/><Relationship Id="rId29"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png"/><Relationship Id="rId24" Type="http://schemas.openxmlformats.org/officeDocument/2006/relationships/image" Target="../media/image74.png"/><Relationship Id="rId32" Type="http://schemas.openxmlformats.org/officeDocument/2006/relationships/image" Target="../media/image82.png"/><Relationship Id="rId5" Type="http://schemas.openxmlformats.org/officeDocument/2006/relationships/image" Target="../media/image56.png"/><Relationship Id="rId15" Type="http://schemas.openxmlformats.org/officeDocument/2006/relationships/image" Target="../media/image66.png"/><Relationship Id="rId23" Type="http://schemas.openxmlformats.org/officeDocument/2006/relationships/image" Target="../media/image73.png"/><Relationship Id="rId28" Type="http://schemas.openxmlformats.org/officeDocument/2006/relationships/image" Target="../media/image78.png"/><Relationship Id="rId10" Type="http://schemas.openxmlformats.org/officeDocument/2006/relationships/image" Target="../media/image61.png"/><Relationship Id="rId19" Type="http://schemas.openxmlformats.org/officeDocument/2006/relationships/image" Target="../media/image70.png"/><Relationship Id="rId31" Type="http://schemas.openxmlformats.org/officeDocument/2006/relationships/image" Target="../media/image8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 Id="rId22" Type="http://schemas.openxmlformats.org/officeDocument/2006/relationships/image" Target="../media/image72.jpeg"/><Relationship Id="rId27" Type="http://schemas.openxmlformats.org/officeDocument/2006/relationships/image" Target="../media/image77.png"/><Relationship Id="rId30" Type="http://schemas.openxmlformats.org/officeDocument/2006/relationships/image" Target="../media/image80.png"/><Relationship Id="rId8" Type="http://schemas.openxmlformats.org/officeDocument/2006/relationships/image" Target="../media/image5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emf"/></Relationships>
</file>

<file path=ppt/slides/_rels/slide18.xml.rels><?xml version="1.0" encoding="UTF-8" standalone="yes"?>
<Relationships xmlns="http://schemas.openxmlformats.org/package/2006/relationships"><Relationship Id="rId8" Type="http://schemas.openxmlformats.org/officeDocument/2006/relationships/image" Target="../media/image99.svg"/><Relationship Id="rId13" Type="http://schemas.openxmlformats.org/officeDocument/2006/relationships/image" Target="../media/image104.png"/><Relationship Id="rId18" Type="http://schemas.openxmlformats.org/officeDocument/2006/relationships/image" Target="../media/image109.svg"/><Relationship Id="rId3" Type="http://schemas.openxmlformats.org/officeDocument/2006/relationships/image" Target="../media/image94.png"/><Relationship Id="rId21" Type="http://schemas.openxmlformats.org/officeDocument/2006/relationships/image" Target="../media/image112.png"/><Relationship Id="rId7" Type="http://schemas.openxmlformats.org/officeDocument/2006/relationships/image" Target="../media/image98.png"/><Relationship Id="rId12" Type="http://schemas.openxmlformats.org/officeDocument/2006/relationships/image" Target="../media/image103.svg"/><Relationship Id="rId17" Type="http://schemas.openxmlformats.org/officeDocument/2006/relationships/image" Target="../media/image108.png"/><Relationship Id="rId2" Type="http://schemas.openxmlformats.org/officeDocument/2006/relationships/image" Target="../media/image93.png"/><Relationship Id="rId16" Type="http://schemas.openxmlformats.org/officeDocument/2006/relationships/image" Target="../media/image107.svg"/><Relationship Id="rId20" Type="http://schemas.openxmlformats.org/officeDocument/2006/relationships/image" Target="../media/image111.svg"/><Relationship Id="rId1" Type="http://schemas.openxmlformats.org/officeDocument/2006/relationships/slideLayout" Target="../slideLayouts/slideLayout2.xml"/><Relationship Id="rId6" Type="http://schemas.openxmlformats.org/officeDocument/2006/relationships/image" Target="../media/image97.svg"/><Relationship Id="rId11" Type="http://schemas.openxmlformats.org/officeDocument/2006/relationships/image" Target="../media/image102.png"/><Relationship Id="rId24" Type="http://schemas.openxmlformats.org/officeDocument/2006/relationships/image" Target="../media/image115.svg"/><Relationship Id="rId5" Type="http://schemas.openxmlformats.org/officeDocument/2006/relationships/image" Target="../media/image96.png"/><Relationship Id="rId15" Type="http://schemas.openxmlformats.org/officeDocument/2006/relationships/image" Target="../media/image106.png"/><Relationship Id="rId23" Type="http://schemas.openxmlformats.org/officeDocument/2006/relationships/image" Target="../media/image114.png"/><Relationship Id="rId10" Type="http://schemas.openxmlformats.org/officeDocument/2006/relationships/image" Target="../media/image101.svg"/><Relationship Id="rId19" Type="http://schemas.openxmlformats.org/officeDocument/2006/relationships/image" Target="../media/image110.png"/><Relationship Id="rId4" Type="http://schemas.openxmlformats.org/officeDocument/2006/relationships/image" Target="../media/image95.svg"/><Relationship Id="rId9" Type="http://schemas.openxmlformats.org/officeDocument/2006/relationships/image" Target="../media/image100.png"/><Relationship Id="rId14" Type="http://schemas.openxmlformats.org/officeDocument/2006/relationships/image" Target="../media/image105.svg"/><Relationship Id="rId22" Type="http://schemas.openxmlformats.org/officeDocument/2006/relationships/image" Target="../media/image113.svg"/></Relationships>
</file>

<file path=ppt/slides/_rels/slide19.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7.emf"/><Relationship Id="rId7" Type="http://schemas.openxmlformats.org/officeDocument/2006/relationships/image" Target="../media/image119.png"/><Relationship Id="rId2" Type="http://schemas.openxmlformats.org/officeDocument/2006/relationships/image" Target="../media/image116.jpe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1.svg"/><Relationship Id="rId4" Type="http://schemas.openxmlformats.org/officeDocument/2006/relationships/image" Target="../media/image110.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2.png"/><Relationship Id="rId18" Type="http://schemas.openxmlformats.org/officeDocument/2006/relationships/image" Target="../media/image137.png"/><Relationship Id="rId3" Type="http://schemas.openxmlformats.org/officeDocument/2006/relationships/image" Target="../media/image122.png"/><Relationship Id="rId21" Type="http://schemas.openxmlformats.org/officeDocument/2006/relationships/image" Target="../media/image140.svg"/><Relationship Id="rId7" Type="http://schemas.openxmlformats.org/officeDocument/2006/relationships/image" Target="../media/image126.png"/><Relationship Id="rId12" Type="http://schemas.openxmlformats.org/officeDocument/2006/relationships/image" Target="../media/image131.png"/><Relationship Id="rId17" Type="http://schemas.openxmlformats.org/officeDocument/2006/relationships/image" Target="../media/image136.png"/><Relationship Id="rId2" Type="http://schemas.openxmlformats.org/officeDocument/2006/relationships/image" Target="../media/image121.png"/><Relationship Id="rId16" Type="http://schemas.openxmlformats.org/officeDocument/2006/relationships/image" Target="../media/image135.svg"/><Relationship Id="rId20"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image" Target="../media/image125.png"/><Relationship Id="rId11" Type="http://schemas.openxmlformats.org/officeDocument/2006/relationships/image" Target="../media/image130.svg"/><Relationship Id="rId5" Type="http://schemas.openxmlformats.org/officeDocument/2006/relationships/image" Target="../media/image124.png"/><Relationship Id="rId15" Type="http://schemas.openxmlformats.org/officeDocument/2006/relationships/image" Target="../media/image134.png"/><Relationship Id="rId10" Type="http://schemas.openxmlformats.org/officeDocument/2006/relationships/image" Target="../media/image129.png"/><Relationship Id="rId19" Type="http://schemas.openxmlformats.org/officeDocument/2006/relationships/image" Target="../media/image138.png"/><Relationship Id="rId4" Type="http://schemas.openxmlformats.org/officeDocument/2006/relationships/image" Target="../media/image123.png"/><Relationship Id="rId9" Type="http://schemas.openxmlformats.org/officeDocument/2006/relationships/image" Target="../media/image128.svg"/><Relationship Id="rId14" Type="http://schemas.openxmlformats.org/officeDocument/2006/relationships/image" Target="../media/image133.png"/></Relationships>
</file>

<file path=ppt/slides/_rels/slide21.xml.rels><?xml version="1.0" encoding="UTF-8" standalone="yes"?>
<Relationships xmlns="http://schemas.openxmlformats.org/package/2006/relationships"><Relationship Id="rId8" Type="http://schemas.openxmlformats.org/officeDocument/2006/relationships/image" Target="../media/image147.jpeg"/><Relationship Id="rId13" Type="http://schemas.openxmlformats.org/officeDocument/2006/relationships/image" Target="../media/image152.png"/><Relationship Id="rId3" Type="http://schemas.openxmlformats.org/officeDocument/2006/relationships/image" Target="../media/image142.svg"/><Relationship Id="rId7" Type="http://schemas.openxmlformats.org/officeDocument/2006/relationships/image" Target="../media/image146.jpeg"/><Relationship Id="rId12" Type="http://schemas.openxmlformats.org/officeDocument/2006/relationships/image" Target="../media/image151.png"/><Relationship Id="rId2" Type="http://schemas.openxmlformats.org/officeDocument/2006/relationships/image" Target="../media/image141.png"/><Relationship Id="rId16"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image" Target="../media/image145.jpeg"/><Relationship Id="rId11" Type="http://schemas.openxmlformats.org/officeDocument/2006/relationships/image" Target="../media/image150.png"/><Relationship Id="rId5" Type="http://schemas.openxmlformats.org/officeDocument/2006/relationships/image" Target="../media/image144.jpeg"/><Relationship Id="rId15" Type="http://schemas.openxmlformats.org/officeDocument/2006/relationships/image" Target="../media/image154.svg"/><Relationship Id="rId10" Type="http://schemas.openxmlformats.org/officeDocument/2006/relationships/image" Target="../media/image149.jpeg"/><Relationship Id="rId4" Type="http://schemas.openxmlformats.org/officeDocument/2006/relationships/image" Target="../media/image143.png"/><Relationship Id="rId9" Type="http://schemas.openxmlformats.org/officeDocument/2006/relationships/image" Target="../media/image148.jpeg"/><Relationship Id="rId14" Type="http://schemas.openxmlformats.org/officeDocument/2006/relationships/image" Target="../media/image153.png"/></Relationships>
</file>

<file path=ppt/slides/_rels/slide22.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0.emf"/><Relationship Id="rId2" Type="http://schemas.openxmlformats.org/officeDocument/2006/relationships/image" Target="../media/image159.png"/><Relationship Id="rId1" Type="http://schemas.openxmlformats.org/officeDocument/2006/relationships/slideLayout" Target="../slideLayouts/slideLayout15.xml"/><Relationship Id="rId4" Type="http://schemas.openxmlformats.org/officeDocument/2006/relationships/image" Target="../media/image161.png"/></Relationships>
</file>

<file path=ppt/slides/_rels/slide2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163.png"/></Relationships>
</file>

<file path=ppt/slides/_rels/slide26.xml.rels><?xml version="1.0" encoding="UTF-8" standalone="yes"?>
<Relationships xmlns="http://schemas.openxmlformats.org/package/2006/relationships"><Relationship Id="rId8" Type="http://schemas.openxmlformats.org/officeDocument/2006/relationships/image" Target="../media/image170.jpg"/><Relationship Id="rId13" Type="http://schemas.openxmlformats.org/officeDocument/2006/relationships/image" Target="../media/image175.png"/><Relationship Id="rId3" Type="http://schemas.openxmlformats.org/officeDocument/2006/relationships/image" Target="../media/image165.png"/><Relationship Id="rId7" Type="http://schemas.openxmlformats.org/officeDocument/2006/relationships/image" Target="../media/image169.jpg"/><Relationship Id="rId12" Type="http://schemas.openxmlformats.org/officeDocument/2006/relationships/image" Target="../media/image174.wmf"/><Relationship Id="rId2" Type="http://schemas.openxmlformats.org/officeDocument/2006/relationships/image" Target="../media/image164.jpg"/><Relationship Id="rId1" Type="http://schemas.openxmlformats.org/officeDocument/2006/relationships/slideLayout" Target="../slideLayouts/slideLayout14.xml"/><Relationship Id="rId6" Type="http://schemas.openxmlformats.org/officeDocument/2006/relationships/image" Target="../media/image168.png"/><Relationship Id="rId11" Type="http://schemas.openxmlformats.org/officeDocument/2006/relationships/image" Target="../media/image173.png"/><Relationship Id="rId5" Type="http://schemas.openxmlformats.org/officeDocument/2006/relationships/image" Target="../media/image167.png"/><Relationship Id="rId10" Type="http://schemas.openxmlformats.org/officeDocument/2006/relationships/image" Target="../media/image172.wmf"/><Relationship Id="rId4" Type="http://schemas.openxmlformats.org/officeDocument/2006/relationships/image" Target="../media/image166.png"/><Relationship Id="rId9" Type="http://schemas.openxmlformats.org/officeDocument/2006/relationships/image" Target="../media/image171.jpg"/></Relationships>
</file>

<file path=ppt/slides/_rels/slide27.xml.rels><?xml version="1.0" encoding="UTF-8" standalone="yes"?>
<Relationships xmlns="http://schemas.openxmlformats.org/package/2006/relationships"><Relationship Id="rId3" Type="http://schemas.openxmlformats.org/officeDocument/2006/relationships/image" Target="../media/image177.emf"/><Relationship Id="rId2" Type="http://schemas.openxmlformats.org/officeDocument/2006/relationships/image" Target="../media/image176.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79.png"/></Relationships>
</file>

<file path=ppt/slides/_rels/slide29.xml.rels><?xml version="1.0" encoding="UTF-8" standalone="yes"?>
<Relationships xmlns="http://schemas.openxmlformats.org/package/2006/relationships"><Relationship Id="rId3" Type="http://schemas.openxmlformats.org/officeDocument/2006/relationships/image" Target="../media/image181.emf"/><Relationship Id="rId2" Type="http://schemas.openxmlformats.org/officeDocument/2006/relationships/image" Target="../media/image180.emf"/><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jpeg"/><Relationship Id="rId18" Type="http://schemas.openxmlformats.org/officeDocument/2006/relationships/image" Target="../media/image24.pn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jpeg"/><Relationship Id="rId17" Type="http://schemas.openxmlformats.org/officeDocument/2006/relationships/image" Target="../media/image23.png"/><Relationship Id="rId2" Type="http://schemas.openxmlformats.org/officeDocument/2006/relationships/notesSlide" Target="../notesSlides/notesSlide2.xml"/><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7.jpe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jpeg"/><Relationship Id="rId1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image" Target="../media/image182.png"/><Relationship Id="rId1" Type="http://schemas.openxmlformats.org/officeDocument/2006/relationships/slideLayout" Target="../slideLayouts/slideLayout14.xml"/><Relationship Id="rId4" Type="http://schemas.openxmlformats.org/officeDocument/2006/relationships/image" Target="../media/image184.png"/></Relationships>
</file>

<file path=ppt/slides/_rels/slide31.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14.xml"/><Relationship Id="rId4" Type="http://schemas.openxmlformats.org/officeDocument/2006/relationships/image" Target="../media/image187.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jpe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f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1"/>
          <p:cNvSpPr txBox="1">
            <a:spLocks noChangeArrowheads="1"/>
          </p:cNvSpPr>
          <p:nvPr/>
        </p:nvSpPr>
        <p:spPr bwMode="auto">
          <a:xfrm>
            <a:off x="354930" y="1844824"/>
            <a:ext cx="8434139" cy="648072"/>
          </a:xfrm>
          <a:prstGeom prst="rect">
            <a:avLst/>
          </a:prstGeom>
          <a:noFill/>
          <a:ln w="9525">
            <a:noFill/>
            <a:round/>
            <a:headEnd/>
            <a:tailEnd/>
          </a:ln>
        </p:spPr>
        <p:txBody>
          <a:bodyPr anchor="ctr"/>
          <a:lstStyle/>
          <a:p>
            <a:pPr algn="ctr" eaLnBrk="0" hangingPunct="0">
              <a:lnSpc>
                <a:spcPct val="15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ko-KR" sz="3200" dirty="0">
                <a:solidFill>
                  <a:srgbClr val="000000"/>
                </a:solidFill>
                <a:latin typeface="Times New Roman" pitchFamily="18" charset="0"/>
                <a:cs typeface="Times New Roman" pitchFamily="18" charset="0"/>
              </a:rPr>
              <a:t>Korean</a:t>
            </a:r>
            <a:r>
              <a:rPr lang="ko-KR" altLang="en-US" sz="3200" dirty="0">
                <a:solidFill>
                  <a:srgbClr val="000000"/>
                </a:solidFill>
                <a:latin typeface="Times New Roman" pitchFamily="18" charset="0"/>
                <a:cs typeface="Times New Roman" pitchFamily="18" charset="0"/>
              </a:rPr>
              <a:t> </a:t>
            </a:r>
            <a:r>
              <a:rPr lang="en-US" altLang="ko-KR" sz="3200" dirty="0">
                <a:solidFill>
                  <a:srgbClr val="000000"/>
                </a:solidFill>
                <a:latin typeface="Times New Roman" pitchFamily="18" charset="0"/>
                <a:cs typeface="Times New Roman" pitchFamily="18" charset="0"/>
              </a:rPr>
              <a:t>Nuclear Energy Activities</a:t>
            </a:r>
          </a:p>
        </p:txBody>
      </p:sp>
      <p:sp>
        <p:nvSpPr>
          <p:cNvPr id="6147" name="Text Box 2"/>
          <p:cNvSpPr txBox="1">
            <a:spLocks noChangeArrowheads="1"/>
          </p:cNvSpPr>
          <p:nvPr/>
        </p:nvSpPr>
        <p:spPr bwMode="auto">
          <a:xfrm>
            <a:off x="1331640" y="3555840"/>
            <a:ext cx="6400800" cy="2033399"/>
          </a:xfrm>
          <a:prstGeom prst="rect">
            <a:avLst/>
          </a:prstGeom>
          <a:noFill/>
          <a:ln w="9525">
            <a:noFill/>
            <a:round/>
            <a:headEnd/>
            <a:tailEnd/>
          </a:ln>
        </p:spPr>
        <p:txBody>
          <a:bodyPr/>
          <a:lstStyle/>
          <a:p>
            <a:pPr algn="ctr" eaLnBrk="0" hangingPunct="0">
              <a:spcBef>
                <a:spcPts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ko-KR" sz="2000" dirty="0">
                <a:solidFill>
                  <a:srgbClr val="000000"/>
                </a:solidFill>
                <a:latin typeface="Times New Roman" pitchFamily="18" charset="0"/>
                <a:cs typeface="Times New Roman" pitchFamily="18" charset="0"/>
              </a:rPr>
              <a:t>Sep. 27, 2023</a:t>
            </a:r>
          </a:p>
          <a:p>
            <a:pPr algn="ctr" eaLnBrk="0" hangingPunct="0">
              <a:spcBef>
                <a:spcPts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ko-KR" sz="2000" dirty="0">
              <a:solidFill>
                <a:srgbClr val="000000"/>
              </a:solidFill>
              <a:latin typeface="Times New Roman" pitchFamily="18" charset="0"/>
              <a:cs typeface="Times New Roman" pitchFamily="18" charset="0"/>
            </a:endParaRPr>
          </a:p>
          <a:p>
            <a:pPr algn="ctr" eaLnBrk="0" hangingPunct="0">
              <a:spcBef>
                <a:spcPts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ko-KR" sz="2000" dirty="0">
                <a:solidFill>
                  <a:srgbClr val="000000"/>
                </a:solidFill>
                <a:latin typeface="Times New Roman" pitchFamily="18" charset="0"/>
                <a:cs typeface="Times New Roman" pitchFamily="18" charset="0"/>
              </a:rPr>
              <a:t>Bum-Jin CHUNG</a:t>
            </a:r>
          </a:p>
          <a:p>
            <a:pPr algn="ctr" eaLnBrk="0" hangingPunct="0">
              <a:spcBef>
                <a:spcPts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ko-KR" sz="2000" dirty="0">
              <a:solidFill>
                <a:srgbClr val="000000"/>
              </a:solidFill>
              <a:latin typeface="Times New Roman" pitchFamily="18" charset="0"/>
              <a:cs typeface="Times New Roman" pitchFamily="18" charset="0"/>
            </a:endParaRPr>
          </a:p>
          <a:p>
            <a:pPr algn="ctr" eaLnBrk="0" hangingPunct="0">
              <a:spcBef>
                <a:spcPts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ko-KR" sz="2000" dirty="0">
                <a:solidFill>
                  <a:srgbClr val="000000"/>
                </a:solidFill>
                <a:latin typeface="Times New Roman" pitchFamily="18" charset="0"/>
                <a:cs typeface="Times New Roman" pitchFamily="18" charset="0"/>
              </a:rPr>
              <a:t>Korean Nuclear Society</a:t>
            </a:r>
          </a:p>
          <a:p>
            <a:pPr algn="ctr" eaLnBrk="0" hangingPunct="0">
              <a:spcBef>
                <a:spcPts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ko-KR" dirty="0">
                <a:solidFill>
                  <a:srgbClr val="000000"/>
                </a:solidFill>
                <a:latin typeface="Times New Roman" pitchFamily="18" charset="0"/>
                <a:cs typeface="Times New Roman" pitchFamily="18" charset="0"/>
              </a:rPr>
              <a:t>(Kyung </a:t>
            </a:r>
            <a:r>
              <a:rPr lang="en-US" altLang="ko-KR" dirty="0" err="1">
                <a:solidFill>
                  <a:srgbClr val="000000"/>
                </a:solidFill>
                <a:latin typeface="Times New Roman" pitchFamily="18" charset="0"/>
                <a:cs typeface="Times New Roman" pitchFamily="18" charset="0"/>
              </a:rPr>
              <a:t>Hee</a:t>
            </a:r>
            <a:r>
              <a:rPr lang="en-US" altLang="ko-KR" dirty="0">
                <a:solidFill>
                  <a:srgbClr val="000000"/>
                </a:solidFill>
                <a:latin typeface="Times New Roman" pitchFamily="18" charset="0"/>
                <a:cs typeface="Times New Roman" pitchFamily="18" charset="0"/>
              </a:rPr>
              <a:t> University)</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49E82BD7-1FAC-40E8-B80B-FA1B5694F709}"/>
              </a:ext>
            </a:extLst>
          </p:cNvPr>
          <p:cNvSpPr>
            <a:spLocks noGrp="1"/>
          </p:cNvSpPr>
          <p:nvPr>
            <p:ph idx="1"/>
          </p:nvPr>
        </p:nvSpPr>
        <p:spPr>
          <a:xfrm>
            <a:off x="457200" y="908720"/>
            <a:ext cx="8229600" cy="5184576"/>
          </a:xfrm>
        </p:spPr>
        <p:txBody>
          <a:bodyPr/>
          <a:lstStyle/>
          <a:p>
            <a:r>
              <a:rPr lang="en-US" altLang="ko-KR" dirty="0"/>
              <a:t>UAE Export 2009 (4 Barakah units)</a:t>
            </a:r>
          </a:p>
          <a:p>
            <a:r>
              <a:rPr lang="en-US" altLang="ko-KR" dirty="0"/>
              <a:t>Economic competitiveness </a:t>
            </a:r>
            <a:r>
              <a:rPr lang="en-US" altLang="ko-KR" sz="1800" dirty="0"/>
              <a:t> </a:t>
            </a:r>
          </a:p>
          <a:p>
            <a:endParaRPr lang="en-US" altLang="ko-KR" sz="1800" dirty="0"/>
          </a:p>
          <a:p>
            <a:endParaRPr lang="en-US" altLang="ko-KR" sz="1800" dirty="0"/>
          </a:p>
          <a:p>
            <a:endParaRPr lang="en-US" altLang="ko-KR" sz="1800" dirty="0"/>
          </a:p>
          <a:p>
            <a:endParaRPr lang="en-US" altLang="ko-KR" sz="1800" dirty="0"/>
          </a:p>
          <a:p>
            <a:endParaRPr lang="en-US" altLang="ko-KR" sz="1800" dirty="0"/>
          </a:p>
          <a:p>
            <a:endParaRPr lang="en-US" altLang="ko-KR" sz="1800" dirty="0"/>
          </a:p>
          <a:p>
            <a:endParaRPr lang="en-US" altLang="ko-KR" sz="1800" dirty="0"/>
          </a:p>
          <a:p>
            <a:endParaRPr lang="en-US" altLang="ko-KR" sz="1800" dirty="0"/>
          </a:p>
          <a:p>
            <a:endParaRPr lang="en-US" altLang="ko-KR" sz="1800" dirty="0"/>
          </a:p>
          <a:p>
            <a:endParaRPr lang="en-US" altLang="ko-KR" sz="1800" dirty="0"/>
          </a:p>
          <a:p>
            <a:r>
              <a:rPr lang="en-US" altLang="ko-KR" dirty="0">
                <a:solidFill>
                  <a:srgbClr val="0000FF"/>
                </a:solidFill>
              </a:rPr>
              <a:t>EU Requirement (Sep. 26, 2017) </a:t>
            </a:r>
          </a:p>
          <a:p>
            <a:r>
              <a:rPr lang="en-US" altLang="ko-KR" dirty="0">
                <a:solidFill>
                  <a:srgbClr val="0000FF"/>
                </a:solidFill>
              </a:rPr>
              <a:t>NRC Design Certificate (Aug. 26, 2019) </a:t>
            </a:r>
          </a:p>
          <a:p>
            <a:r>
              <a:rPr lang="en-US" altLang="ko-KR" sz="2000" dirty="0"/>
              <a:t>UAE construction record : </a:t>
            </a:r>
            <a:r>
              <a:rPr lang="en-US" altLang="ko-KR" sz="2000" dirty="0">
                <a:solidFill>
                  <a:srgbClr val="0000FF"/>
                </a:solidFill>
              </a:rPr>
              <a:t>‘In-Time’ ‘Within Budget’</a:t>
            </a:r>
            <a:endParaRPr lang="en-US" altLang="ko-KR" dirty="0">
              <a:solidFill>
                <a:srgbClr val="0000FF"/>
              </a:solidFill>
            </a:endParaRPr>
          </a:p>
          <a:p>
            <a:endParaRPr lang="ko-KR" altLang="en-US" dirty="0"/>
          </a:p>
        </p:txBody>
      </p:sp>
      <p:sp>
        <p:nvSpPr>
          <p:cNvPr id="3" name="제목 2">
            <a:extLst>
              <a:ext uri="{FF2B5EF4-FFF2-40B4-BE49-F238E27FC236}">
                <a16:creationId xmlns:a16="http://schemas.microsoft.com/office/drawing/2014/main" id="{11E990BC-42C1-41B2-AB3B-9D0DC7B7A957}"/>
              </a:ext>
            </a:extLst>
          </p:cNvPr>
          <p:cNvSpPr>
            <a:spLocks noGrp="1"/>
          </p:cNvSpPr>
          <p:nvPr>
            <p:ph type="title"/>
          </p:nvPr>
        </p:nvSpPr>
        <p:spPr/>
        <p:txBody>
          <a:bodyPr/>
          <a:lstStyle/>
          <a:p>
            <a:r>
              <a:rPr lang="en-US" altLang="ko-KR" dirty="0"/>
              <a:t>APR1400 Competitiveness</a:t>
            </a:r>
            <a:endParaRPr lang="ko-KR" altLang="en-US" dirty="0"/>
          </a:p>
        </p:txBody>
      </p:sp>
      <p:sp>
        <p:nvSpPr>
          <p:cNvPr id="4" name="슬라이드 번호 개체 틀 3">
            <a:extLst>
              <a:ext uri="{FF2B5EF4-FFF2-40B4-BE49-F238E27FC236}">
                <a16:creationId xmlns:a16="http://schemas.microsoft.com/office/drawing/2014/main" id="{C29AF182-FF20-4F8F-94C2-6C46885804BC}"/>
              </a:ext>
            </a:extLst>
          </p:cNvPr>
          <p:cNvSpPr>
            <a:spLocks noGrp="1"/>
          </p:cNvSpPr>
          <p:nvPr>
            <p:ph type="sldNum" sz="quarter" idx="10"/>
          </p:nvPr>
        </p:nvSpPr>
        <p:spPr/>
        <p:txBody>
          <a:bodyPr/>
          <a:lstStyle/>
          <a:p>
            <a:pPr>
              <a:defRPr/>
            </a:pPr>
            <a:fld id="{7CC98762-DBD0-4969-B097-75CD181D0EE4}" type="slidenum">
              <a:rPr lang="ko-KR" altLang="en-US" smtClean="0"/>
              <a:pPr>
                <a:defRPr/>
              </a:pPr>
              <a:t>10</a:t>
            </a:fld>
            <a:endParaRPr lang="ko-KR" altLang="en-US" dirty="0"/>
          </a:p>
        </p:txBody>
      </p:sp>
      <p:pic>
        <p:nvPicPr>
          <p:cNvPr id="5" name="그림 4" descr="테이블이(가) 표시된 사진&#10;&#10;자동 생성된 설명">
            <a:extLst>
              <a:ext uri="{FF2B5EF4-FFF2-40B4-BE49-F238E27FC236}">
                <a16:creationId xmlns:a16="http://schemas.microsoft.com/office/drawing/2014/main" id="{814041CB-8A2E-484B-835F-C5BE072B8A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750490"/>
            <a:ext cx="7704856" cy="2839482"/>
          </a:xfrm>
          <a:prstGeom prst="rect">
            <a:avLst/>
          </a:prstGeom>
        </p:spPr>
      </p:pic>
      <p:sp>
        <p:nvSpPr>
          <p:cNvPr id="6" name="타원 5">
            <a:extLst>
              <a:ext uri="{FF2B5EF4-FFF2-40B4-BE49-F238E27FC236}">
                <a16:creationId xmlns:a16="http://schemas.microsoft.com/office/drawing/2014/main" id="{A73FAFB8-E206-49B7-98D6-DEF03793F394}"/>
              </a:ext>
            </a:extLst>
          </p:cNvPr>
          <p:cNvSpPr/>
          <p:nvPr/>
        </p:nvSpPr>
        <p:spPr>
          <a:xfrm>
            <a:off x="6876256" y="3203013"/>
            <a:ext cx="1440160" cy="225987"/>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ko-KR" altLang="en-US"/>
          </a:p>
        </p:txBody>
      </p:sp>
    </p:spTree>
    <p:extLst>
      <p:ext uri="{BB962C8B-B14F-4D97-AF65-F5344CB8AC3E}">
        <p14:creationId xmlns:p14="http://schemas.microsoft.com/office/powerpoint/2010/main" val="3310741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6"/>
          <p:cNvSpPr/>
          <p:nvPr/>
        </p:nvSpPr>
        <p:spPr>
          <a:xfrm>
            <a:off x="677863" y="1123033"/>
            <a:ext cx="8143875" cy="4572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dirty="0"/>
          </a:p>
        </p:txBody>
      </p:sp>
      <p:sp>
        <p:nvSpPr>
          <p:cNvPr id="23556" name="Rectangle 3"/>
          <p:cNvSpPr>
            <a:spLocks noChangeArrowheads="1"/>
          </p:cNvSpPr>
          <p:nvPr/>
        </p:nvSpPr>
        <p:spPr bwMode="auto">
          <a:xfrm>
            <a:off x="1004888" y="1972345"/>
            <a:ext cx="6840537"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defRPr kumimoji="1" sz="3200">
                <a:solidFill>
                  <a:schemeClr val="tx1"/>
                </a:solidFill>
                <a:latin typeface="HY헤드라인M" panose="02030600000101010101" pitchFamily="18" charset="-127"/>
                <a:ea typeface="굴림" panose="020B0600000101010101" pitchFamily="50" charset="-127"/>
              </a:defRPr>
            </a:lvl1pPr>
            <a:lvl2pPr marL="742950" indent="-285750">
              <a:defRPr kumimoji="1" sz="3200">
                <a:solidFill>
                  <a:schemeClr val="tx1"/>
                </a:solidFill>
                <a:latin typeface="HY헤드라인M" panose="02030600000101010101" pitchFamily="18" charset="-127"/>
                <a:ea typeface="굴림" panose="020B0600000101010101" pitchFamily="50" charset="-127"/>
              </a:defRPr>
            </a:lvl2pPr>
            <a:lvl3pPr marL="1143000" indent="-228600">
              <a:defRPr kumimoji="1" sz="3200">
                <a:solidFill>
                  <a:schemeClr val="tx1"/>
                </a:solidFill>
                <a:latin typeface="HY헤드라인M" panose="02030600000101010101" pitchFamily="18" charset="-127"/>
                <a:ea typeface="굴림" panose="020B0600000101010101" pitchFamily="50" charset="-127"/>
              </a:defRPr>
            </a:lvl3pPr>
            <a:lvl4pPr marL="1600200" indent="-228600">
              <a:defRPr kumimoji="1" sz="3200">
                <a:solidFill>
                  <a:schemeClr val="tx1"/>
                </a:solidFill>
                <a:latin typeface="HY헤드라인M" panose="02030600000101010101" pitchFamily="18" charset="-127"/>
                <a:ea typeface="굴림" panose="020B0600000101010101" pitchFamily="50" charset="-127"/>
              </a:defRPr>
            </a:lvl4pPr>
            <a:lvl5pPr marL="2057400" indent="-228600">
              <a:defRPr kumimoji="1" sz="3200">
                <a:solidFill>
                  <a:schemeClr val="tx1"/>
                </a:solidFill>
                <a:latin typeface="HY헤드라인M" panose="02030600000101010101" pitchFamily="18" charset="-127"/>
                <a:ea typeface="굴림" panose="020B0600000101010101" pitchFamily="50" charset="-127"/>
              </a:defRPr>
            </a:lvl5pPr>
            <a:lvl6pPr marL="25146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6pPr>
            <a:lvl7pPr marL="29718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7pPr>
            <a:lvl8pPr marL="34290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8pPr>
            <a:lvl9pPr marL="38862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9pPr>
          </a:lstStyle>
          <a:p>
            <a:pPr eaLnBrk="1" latinLnBrk="1" hangingPunct="1">
              <a:spcBef>
                <a:spcPct val="20000"/>
              </a:spcBef>
              <a:buClr>
                <a:srgbClr val="0093D0"/>
              </a:buClr>
              <a:buSzPct val="80000"/>
            </a:pPr>
            <a:endParaRPr lang="ko-KR" altLang="ko-KR" sz="3000">
              <a:latin typeface="Verdana" panose="020B0604030504040204" pitchFamily="34" charset="0"/>
            </a:endParaRPr>
          </a:p>
        </p:txBody>
      </p:sp>
      <p:sp>
        <p:nvSpPr>
          <p:cNvPr id="8" name="직사각형 7"/>
          <p:cNvSpPr/>
          <p:nvPr/>
        </p:nvSpPr>
        <p:spPr>
          <a:xfrm>
            <a:off x="615950" y="1051595"/>
            <a:ext cx="8277225" cy="485775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grpSp>
        <p:nvGrpSpPr>
          <p:cNvPr id="23558" name="그룹 60"/>
          <p:cNvGrpSpPr>
            <a:grpSpLocks/>
          </p:cNvGrpSpPr>
          <p:nvPr/>
        </p:nvGrpSpPr>
        <p:grpSpPr bwMode="auto">
          <a:xfrm>
            <a:off x="177800" y="4131345"/>
            <a:ext cx="3419475" cy="1735138"/>
            <a:chOff x="1288257" y="3786190"/>
            <a:chExt cx="6335712" cy="2093913"/>
          </a:xfrm>
        </p:grpSpPr>
        <p:pic>
          <p:nvPicPr>
            <p:cNvPr id="2360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8257" y="3786190"/>
              <a:ext cx="6335712"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3604" name="Picture 21" descr="프랑스"/>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3877" y="3870328"/>
              <a:ext cx="431692"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05" name="Picture 22" descr="한국"/>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27533" y="3870328"/>
              <a:ext cx="503111"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06" name="Picture 23" descr="남아프리카공화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4844" y="3875090"/>
              <a:ext cx="57611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07" name="Picture 24" descr="미국"/>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51188" y="3894140"/>
              <a:ext cx="503111"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08" name="Picture 25" descr="스위스"/>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46490" y="3883028"/>
              <a:ext cx="276156"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09" name="Picture 26" descr="유럽연합"/>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54752" y="3857628"/>
              <a:ext cx="504699"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10" name="Picture 27" descr="일본"/>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79995" y="3870328"/>
              <a:ext cx="503111"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11" name="Picture 28" descr="중국"/>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98726" y="3857628"/>
              <a:ext cx="504699"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12" name="Picture 29" descr="캐나다"/>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07214" y="3900490"/>
              <a:ext cx="504699"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13" name="Oval 30"/>
            <p:cNvSpPr>
              <a:spLocks noChangeArrowheads="1"/>
            </p:cNvSpPr>
            <p:nvPr/>
          </p:nvSpPr>
          <p:spPr bwMode="auto">
            <a:xfrm>
              <a:off x="2781720" y="4289428"/>
              <a:ext cx="142839" cy="146050"/>
            </a:xfrm>
            <a:prstGeom prst="ellipse">
              <a:avLst/>
            </a:prstGeom>
            <a:solidFill>
              <a:schemeClr val="hlink"/>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kumimoji="1" sz="3200">
                  <a:solidFill>
                    <a:schemeClr val="tx1"/>
                  </a:solidFill>
                  <a:latin typeface="HY헤드라인M" panose="02030600000101010101" pitchFamily="18" charset="-127"/>
                  <a:ea typeface="굴림" panose="020B0600000101010101" pitchFamily="50" charset="-127"/>
                </a:defRPr>
              </a:lvl1pPr>
              <a:lvl2pPr marL="742950" indent="-285750">
                <a:defRPr kumimoji="1" sz="3200">
                  <a:solidFill>
                    <a:schemeClr val="tx1"/>
                  </a:solidFill>
                  <a:latin typeface="HY헤드라인M" panose="02030600000101010101" pitchFamily="18" charset="-127"/>
                  <a:ea typeface="굴림" panose="020B0600000101010101" pitchFamily="50" charset="-127"/>
                </a:defRPr>
              </a:lvl2pPr>
              <a:lvl3pPr marL="1143000" indent="-228600">
                <a:defRPr kumimoji="1" sz="3200">
                  <a:solidFill>
                    <a:schemeClr val="tx1"/>
                  </a:solidFill>
                  <a:latin typeface="HY헤드라인M" panose="02030600000101010101" pitchFamily="18" charset="-127"/>
                  <a:ea typeface="굴림" panose="020B0600000101010101" pitchFamily="50" charset="-127"/>
                </a:defRPr>
              </a:lvl3pPr>
              <a:lvl4pPr marL="1600200" indent="-228600">
                <a:defRPr kumimoji="1" sz="3200">
                  <a:solidFill>
                    <a:schemeClr val="tx1"/>
                  </a:solidFill>
                  <a:latin typeface="HY헤드라인M" panose="02030600000101010101" pitchFamily="18" charset="-127"/>
                  <a:ea typeface="굴림" panose="020B0600000101010101" pitchFamily="50" charset="-127"/>
                </a:defRPr>
              </a:lvl4pPr>
              <a:lvl5pPr marL="2057400" indent="-228600">
                <a:defRPr kumimoji="1" sz="3200">
                  <a:solidFill>
                    <a:schemeClr val="tx1"/>
                  </a:solidFill>
                  <a:latin typeface="HY헤드라인M" panose="02030600000101010101" pitchFamily="18" charset="-127"/>
                  <a:ea typeface="굴림" panose="020B0600000101010101" pitchFamily="50" charset="-127"/>
                </a:defRPr>
              </a:lvl5pPr>
              <a:lvl6pPr marL="25146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6pPr>
              <a:lvl7pPr marL="29718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7pPr>
              <a:lvl8pPr marL="34290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8pPr>
              <a:lvl9pPr marL="38862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9pPr>
            </a:lstStyle>
            <a:p>
              <a:pPr eaLnBrk="1" latinLnBrk="1" hangingPunct="1"/>
              <a:endParaRPr lang="ko-KR" altLang="en-US" sz="2000">
                <a:latin typeface="Verdana" panose="020B0604030504040204" pitchFamily="34" charset="0"/>
              </a:endParaRPr>
            </a:p>
          </p:txBody>
        </p:sp>
        <p:sp>
          <p:nvSpPr>
            <p:cNvPr id="23614" name="Oval 31"/>
            <p:cNvSpPr>
              <a:spLocks noChangeArrowheads="1"/>
            </p:cNvSpPr>
            <p:nvPr/>
          </p:nvSpPr>
          <p:spPr bwMode="auto">
            <a:xfrm>
              <a:off x="2781720" y="5067303"/>
              <a:ext cx="142839" cy="146050"/>
            </a:xfrm>
            <a:prstGeom prst="ellipse">
              <a:avLst/>
            </a:prstGeom>
            <a:solidFill>
              <a:schemeClr val="hlink"/>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kumimoji="1" sz="3200">
                  <a:solidFill>
                    <a:schemeClr val="tx1"/>
                  </a:solidFill>
                  <a:latin typeface="HY헤드라인M" panose="02030600000101010101" pitchFamily="18" charset="-127"/>
                  <a:ea typeface="굴림" panose="020B0600000101010101" pitchFamily="50" charset="-127"/>
                </a:defRPr>
              </a:lvl1pPr>
              <a:lvl2pPr marL="742950" indent="-285750">
                <a:defRPr kumimoji="1" sz="3200">
                  <a:solidFill>
                    <a:schemeClr val="tx1"/>
                  </a:solidFill>
                  <a:latin typeface="HY헤드라인M" panose="02030600000101010101" pitchFamily="18" charset="-127"/>
                  <a:ea typeface="굴림" panose="020B0600000101010101" pitchFamily="50" charset="-127"/>
                </a:defRPr>
              </a:lvl2pPr>
              <a:lvl3pPr marL="1143000" indent="-228600">
                <a:defRPr kumimoji="1" sz="3200">
                  <a:solidFill>
                    <a:schemeClr val="tx1"/>
                  </a:solidFill>
                  <a:latin typeface="HY헤드라인M" panose="02030600000101010101" pitchFamily="18" charset="-127"/>
                  <a:ea typeface="굴림" panose="020B0600000101010101" pitchFamily="50" charset="-127"/>
                </a:defRPr>
              </a:lvl3pPr>
              <a:lvl4pPr marL="1600200" indent="-228600">
                <a:defRPr kumimoji="1" sz="3200">
                  <a:solidFill>
                    <a:schemeClr val="tx1"/>
                  </a:solidFill>
                  <a:latin typeface="HY헤드라인M" panose="02030600000101010101" pitchFamily="18" charset="-127"/>
                  <a:ea typeface="굴림" panose="020B0600000101010101" pitchFamily="50" charset="-127"/>
                </a:defRPr>
              </a:lvl4pPr>
              <a:lvl5pPr marL="2057400" indent="-228600">
                <a:defRPr kumimoji="1" sz="3200">
                  <a:solidFill>
                    <a:schemeClr val="tx1"/>
                  </a:solidFill>
                  <a:latin typeface="HY헤드라인M" panose="02030600000101010101" pitchFamily="18" charset="-127"/>
                  <a:ea typeface="굴림" panose="020B0600000101010101" pitchFamily="50" charset="-127"/>
                </a:defRPr>
              </a:lvl5pPr>
              <a:lvl6pPr marL="25146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6pPr>
              <a:lvl7pPr marL="29718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7pPr>
              <a:lvl8pPr marL="34290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8pPr>
              <a:lvl9pPr marL="38862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9pPr>
            </a:lstStyle>
            <a:p>
              <a:pPr eaLnBrk="1" latinLnBrk="1" hangingPunct="1"/>
              <a:endParaRPr lang="ko-KR" altLang="en-US" sz="2000">
                <a:latin typeface="Verdana" panose="020B0604030504040204" pitchFamily="34" charset="0"/>
              </a:endParaRPr>
            </a:p>
          </p:txBody>
        </p:sp>
        <p:sp>
          <p:nvSpPr>
            <p:cNvPr id="23615" name="Oval 32"/>
            <p:cNvSpPr>
              <a:spLocks noChangeArrowheads="1"/>
            </p:cNvSpPr>
            <p:nvPr/>
          </p:nvSpPr>
          <p:spPr bwMode="auto">
            <a:xfrm>
              <a:off x="2781720" y="4548190"/>
              <a:ext cx="142839" cy="146050"/>
            </a:xfrm>
            <a:prstGeom prst="ellipse">
              <a:avLst/>
            </a:prstGeom>
            <a:solidFill>
              <a:schemeClr val="hlink"/>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kumimoji="1" sz="3200">
                  <a:solidFill>
                    <a:schemeClr val="tx1"/>
                  </a:solidFill>
                  <a:latin typeface="HY헤드라인M" panose="02030600000101010101" pitchFamily="18" charset="-127"/>
                  <a:ea typeface="굴림" panose="020B0600000101010101" pitchFamily="50" charset="-127"/>
                </a:defRPr>
              </a:lvl1pPr>
              <a:lvl2pPr marL="742950" indent="-285750">
                <a:defRPr kumimoji="1" sz="3200">
                  <a:solidFill>
                    <a:schemeClr val="tx1"/>
                  </a:solidFill>
                  <a:latin typeface="HY헤드라인M" panose="02030600000101010101" pitchFamily="18" charset="-127"/>
                  <a:ea typeface="굴림" panose="020B0600000101010101" pitchFamily="50" charset="-127"/>
                </a:defRPr>
              </a:lvl2pPr>
              <a:lvl3pPr marL="1143000" indent="-228600">
                <a:defRPr kumimoji="1" sz="3200">
                  <a:solidFill>
                    <a:schemeClr val="tx1"/>
                  </a:solidFill>
                  <a:latin typeface="HY헤드라인M" panose="02030600000101010101" pitchFamily="18" charset="-127"/>
                  <a:ea typeface="굴림" panose="020B0600000101010101" pitchFamily="50" charset="-127"/>
                </a:defRPr>
              </a:lvl3pPr>
              <a:lvl4pPr marL="1600200" indent="-228600">
                <a:defRPr kumimoji="1" sz="3200">
                  <a:solidFill>
                    <a:schemeClr val="tx1"/>
                  </a:solidFill>
                  <a:latin typeface="HY헤드라인M" panose="02030600000101010101" pitchFamily="18" charset="-127"/>
                  <a:ea typeface="굴림" panose="020B0600000101010101" pitchFamily="50" charset="-127"/>
                </a:defRPr>
              </a:lvl4pPr>
              <a:lvl5pPr marL="2057400" indent="-228600">
                <a:defRPr kumimoji="1" sz="3200">
                  <a:solidFill>
                    <a:schemeClr val="tx1"/>
                  </a:solidFill>
                  <a:latin typeface="HY헤드라인M" panose="02030600000101010101" pitchFamily="18" charset="-127"/>
                  <a:ea typeface="굴림" panose="020B0600000101010101" pitchFamily="50" charset="-127"/>
                </a:defRPr>
              </a:lvl5pPr>
              <a:lvl6pPr marL="25146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6pPr>
              <a:lvl7pPr marL="29718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7pPr>
              <a:lvl8pPr marL="34290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8pPr>
              <a:lvl9pPr marL="38862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9pPr>
            </a:lstStyle>
            <a:p>
              <a:pPr eaLnBrk="1" latinLnBrk="1" hangingPunct="1"/>
              <a:endParaRPr lang="ko-KR" altLang="en-US" sz="2000">
                <a:latin typeface="Verdana" panose="020B0604030504040204" pitchFamily="34" charset="0"/>
              </a:endParaRPr>
            </a:p>
          </p:txBody>
        </p:sp>
        <p:sp>
          <p:nvSpPr>
            <p:cNvPr id="23616" name="Oval 33"/>
            <p:cNvSpPr>
              <a:spLocks noChangeArrowheads="1"/>
            </p:cNvSpPr>
            <p:nvPr/>
          </p:nvSpPr>
          <p:spPr bwMode="auto">
            <a:xfrm>
              <a:off x="2781720" y="5326065"/>
              <a:ext cx="142839" cy="146050"/>
            </a:xfrm>
            <a:prstGeom prst="ellipse">
              <a:avLst/>
            </a:prstGeom>
            <a:solidFill>
              <a:schemeClr val="hlink"/>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kumimoji="1" sz="3200">
                  <a:solidFill>
                    <a:schemeClr val="tx1"/>
                  </a:solidFill>
                  <a:latin typeface="HY헤드라인M" panose="02030600000101010101" pitchFamily="18" charset="-127"/>
                  <a:ea typeface="굴림" panose="020B0600000101010101" pitchFamily="50" charset="-127"/>
                </a:defRPr>
              </a:lvl1pPr>
              <a:lvl2pPr marL="742950" indent="-285750">
                <a:defRPr kumimoji="1" sz="3200">
                  <a:solidFill>
                    <a:schemeClr val="tx1"/>
                  </a:solidFill>
                  <a:latin typeface="HY헤드라인M" panose="02030600000101010101" pitchFamily="18" charset="-127"/>
                  <a:ea typeface="굴림" panose="020B0600000101010101" pitchFamily="50" charset="-127"/>
                </a:defRPr>
              </a:lvl2pPr>
              <a:lvl3pPr marL="1143000" indent="-228600">
                <a:defRPr kumimoji="1" sz="3200">
                  <a:solidFill>
                    <a:schemeClr val="tx1"/>
                  </a:solidFill>
                  <a:latin typeface="HY헤드라인M" panose="02030600000101010101" pitchFamily="18" charset="-127"/>
                  <a:ea typeface="굴림" panose="020B0600000101010101" pitchFamily="50" charset="-127"/>
                </a:defRPr>
              </a:lvl3pPr>
              <a:lvl4pPr marL="1600200" indent="-228600">
                <a:defRPr kumimoji="1" sz="3200">
                  <a:solidFill>
                    <a:schemeClr val="tx1"/>
                  </a:solidFill>
                  <a:latin typeface="HY헤드라인M" panose="02030600000101010101" pitchFamily="18" charset="-127"/>
                  <a:ea typeface="굴림" panose="020B0600000101010101" pitchFamily="50" charset="-127"/>
                </a:defRPr>
              </a:lvl4pPr>
              <a:lvl5pPr marL="2057400" indent="-228600">
                <a:defRPr kumimoji="1" sz="3200">
                  <a:solidFill>
                    <a:schemeClr val="tx1"/>
                  </a:solidFill>
                  <a:latin typeface="HY헤드라인M" panose="02030600000101010101" pitchFamily="18" charset="-127"/>
                  <a:ea typeface="굴림" panose="020B0600000101010101" pitchFamily="50" charset="-127"/>
                </a:defRPr>
              </a:lvl5pPr>
              <a:lvl6pPr marL="25146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6pPr>
              <a:lvl7pPr marL="29718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7pPr>
              <a:lvl8pPr marL="34290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8pPr>
              <a:lvl9pPr marL="38862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9pPr>
            </a:lstStyle>
            <a:p>
              <a:pPr eaLnBrk="1" latinLnBrk="1" hangingPunct="1"/>
              <a:endParaRPr lang="ko-KR" altLang="en-US" sz="2000">
                <a:latin typeface="Verdana" panose="020B0604030504040204" pitchFamily="34" charset="0"/>
              </a:endParaRPr>
            </a:p>
          </p:txBody>
        </p:sp>
        <p:sp>
          <p:nvSpPr>
            <p:cNvPr id="23617" name="Oval 34"/>
            <p:cNvSpPr>
              <a:spLocks noChangeArrowheads="1"/>
            </p:cNvSpPr>
            <p:nvPr/>
          </p:nvSpPr>
          <p:spPr bwMode="auto">
            <a:xfrm>
              <a:off x="2781720" y="4806953"/>
              <a:ext cx="142839" cy="146050"/>
            </a:xfrm>
            <a:prstGeom prst="ellipse">
              <a:avLst/>
            </a:prstGeom>
            <a:solidFill>
              <a:schemeClr val="hlink"/>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kumimoji="1" sz="3200">
                  <a:solidFill>
                    <a:schemeClr val="tx1"/>
                  </a:solidFill>
                  <a:latin typeface="HY헤드라인M" panose="02030600000101010101" pitchFamily="18" charset="-127"/>
                  <a:ea typeface="굴림" panose="020B0600000101010101" pitchFamily="50" charset="-127"/>
                </a:defRPr>
              </a:lvl1pPr>
              <a:lvl2pPr marL="742950" indent="-285750">
                <a:defRPr kumimoji="1" sz="3200">
                  <a:solidFill>
                    <a:schemeClr val="tx1"/>
                  </a:solidFill>
                  <a:latin typeface="HY헤드라인M" panose="02030600000101010101" pitchFamily="18" charset="-127"/>
                  <a:ea typeface="굴림" panose="020B0600000101010101" pitchFamily="50" charset="-127"/>
                </a:defRPr>
              </a:lvl2pPr>
              <a:lvl3pPr marL="1143000" indent="-228600">
                <a:defRPr kumimoji="1" sz="3200">
                  <a:solidFill>
                    <a:schemeClr val="tx1"/>
                  </a:solidFill>
                  <a:latin typeface="HY헤드라인M" panose="02030600000101010101" pitchFamily="18" charset="-127"/>
                  <a:ea typeface="굴림" panose="020B0600000101010101" pitchFamily="50" charset="-127"/>
                </a:defRPr>
              </a:lvl3pPr>
              <a:lvl4pPr marL="1600200" indent="-228600">
                <a:defRPr kumimoji="1" sz="3200">
                  <a:solidFill>
                    <a:schemeClr val="tx1"/>
                  </a:solidFill>
                  <a:latin typeface="HY헤드라인M" panose="02030600000101010101" pitchFamily="18" charset="-127"/>
                  <a:ea typeface="굴림" panose="020B0600000101010101" pitchFamily="50" charset="-127"/>
                </a:defRPr>
              </a:lvl4pPr>
              <a:lvl5pPr marL="2057400" indent="-228600">
                <a:defRPr kumimoji="1" sz="3200">
                  <a:solidFill>
                    <a:schemeClr val="tx1"/>
                  </a:solidFill>
                  <a:latin typeface="HY헤드라인M" panose="02030600000101010101" pitchFamily="18" charset="-127"/>
                  <a:ea typeface="굴림" panose="020B0600000101010101" pitchFamily="50" charset="-127"/>
                </a:defRPr>
              </a:lvl5pPr>
              <a:lvl6pPr marL="25146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6pPr>
              <a:lvl7pPr marL="29718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7pPr>
              <a:lvl8pPr marL="34290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8pPr>
              <a:lvl9pPr marL="38862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9pPr>
            </a:lstStyle>
            <a:p>
              <a:pPr eaLnBrk="1" latinLnBrk="1" hangingPunct="1"/>
              <a:endParaRPr lang="ko-KR" altLang="en-US" sz="2000">
                <a:latin typeface="Verdana" panose="020B0604030504040204" pitchFamily="34" charset="0"/>
              </a:endParaRPr>
            </a:p>
          </p:txBody>
        </p:sp>
        <p:sp>
          <p:nvSpPr>
            <p:cNvPr id="23618" name="Oval 35"/>
            <p:cNvSpPr>
              <a:spLocks noChangeArrowheads="1"/>
            </p:cNvSpPr>
            <p:nvPr/>
          </p:nvSpPr>
          <p:spPr bwMode="auto">
            <a:xfrm>
              <a:off x="2781720" y="5586415"/>
              <a:ext cx="142839" cy="146050"/>
            </a:xfrm>
            <a:prstGeom prst="ellipse">
              <a:avLst/>
            </a:prstGeom>
            <a:solidFill>
              <a:schemeClr val="hlink"/>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kumimoji="1" sz="3200">
                  <a:solidFill>
                    <a:schemeClr val="tx1"/>
                  </a:solidFill>
                  <a:latin typeface="HY헤드라인M" panose="02030600000101010101" pitchFamily="18" charset="-127"/>
                  <a:ea typeface="굴림" panose="020B0600000101010101" pitchFamily="50" charset="-127"/>
                </a:defRPr>
              </a:lvl1pPr>
              <a:lvl2pPr marL="742950" indent="-285750">
                <a:defRPr kumimoji="1" sz="3200">
                  <a:solidFill>
                    <a:schemeClr val="tx1"/>
                  </a:solidFill>
                  <a:latin typeface="HY헤드라인M" panose="02030600000101010101" pitchFamily="18" charset="-127"/>
                  <a:ea typeface="굴림" panose="020B0600000101010101" pitchFamily="50" charset="-127"/>
                </a:defRPr>
              </a:lvl2pPr>
              <a:lvl3pPr marL="1143000" indent="-228600">
                <a:defRPr kumimoji="1" sz="3200">
                  <a:solidFill>
                    <a:schemeClr val="tx1"/>
                  </a:solidFill>
                  <a:latin typeface="HY헤드라인M" panose="02030600000101010101" pitchFamily="18" charset="-127"/>
                  <a:ea typeface="굴림" panose="020B0600000101010101" pitchFamily="50" charset="-127"/>
                </a:defRPr>
              </a:lvl3pPr>
              <a:lvl4pPr marL="1600200" indent="-228600">
                <a:defRPr kumimoji="1" sz="3200">
                  <a:solidFill>
                    <a:schemeClr val="tx1"/>
                  </a:solidFill>
                  <a:latin typeface="HY헤드라인M" panose="02030600000101010101" pitchFamily="18" charset="-127"/>
                  <a:ea typeface="굴림" panose="020B0600000101010101" pitchFamily="50" charset="-127"/>
                </a:defRPr>
              </a:lvl4pPr>
              <a:lvl5pPr marL="2057400" indent="-228600">
                <a:defRPr kumimoji="1" sz="3200">
                  <a:solidFill>
                    <a:schemeClr val="tx1"/>
                  </a:solidFill>
                  <a:latin typeface="HY헤드라인M" panose="02030600000101010101" pitchFamily="18" charset="-127"/>
                  <a:ea typeface="굴림" panose="020B0600000101010101" pitchFamily="50" charset="-127"/>
                </a:defRPr>
              </a:lvl5pPr>
              <a:lvl6pPr marL="25146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6pPr>
              <a:lvl7pPr marL="29718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7pPr>
              <a:lvl8pPr marL="34290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8pPr>
              <a:lvl9pPr marL="38862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9pPr>
            </a:lstStyle>
            <a:p>
              <a:pPr eaLnBrk="1" latinLnBrk="1" hangingPunct="1"/>
              <a:endParaRPr lang="ko-KR" altLang="en-US" sz="2000">
                <a:latin typeface="Verdana" panose="020B0604030504040204" pitchFamily="34" charset="0"/>
              </a:endParaRPr>
            </a:p>
          </p:txBody>
        </p:sp>
        <p:sp>
          <p:nvSpPr>
            <p:cNvPr id="23619" name="Oval 36"/>
            <p:cNvSpPr>
              <a:spLocks noChangeArrowheads="1"/>
            </p:cNvSpPr>
            <p:nvPr/>
          </p:nvSpPr>
          <p:spPr bwMode="auto">
            <a:xfrm>
              <a:off x="3411800" y="4289428"/>
              <a:ext cx="142839" cy="146050"/>
            </a:xfrm>
            <a:prstGeom prst="ellipse">
              <a:avLst/>
            </a:prstGeom>
            <a:solidFill>
              <a:schemeClr val="hlink"/>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kumimoji="1" sz="3200">
                  <a:solidFill>
                    <a:schemeClr val="tx1"/>
                  </a:solidFill>
                  <a:latin typeface="HY헤드라인M" panose="02030600000101010101" pitchFamily="18" charset="-127"/>
                  <a:ea typeface="굴림" panose="020B0600000101010101" pitchFamily="50" charset="-127"/>
                </a:defRPr>
              </a:lvl1pPr>
              <a:lvl2pPr marL="742950" indent="-285750">
                <a:defRPr kumimoji="1" sz="3200">
                  <a:solidFill>
                    <a:schemeClr val="tx1"/>
                  </a:solidFill>
                  <a:latin typeface="HY헤드라인M" panose="02030600000101010101" pitchFamily="18" charset="-127"/>
                  <a:ea typeface="굴림" panose="020B0600000101010101" pitchFamily="50" charset="-127"/>
                </a:defRPr>
              </a:lvl2pPr>
              <a:lvl3pPr marL="1143000" indent="-228600">
                <a:defRPr kumimoji="1" sz="3200">
                  <a:solidFill>
                    <a:schemeClr val="tx1"/>
                  </a:solidFill>
                  <a:latin typeface="HY헤드라인M" panose="02030600000101010101" pitchFamily="18" charset="-127"/>
                  <a:ea typeface="굴림" panose="020B0600000101010101" pitchFamily="50" charset="-127"/>
                </a:defRPr>
              </a:lvl3pPr>
              <a:lvl4pPr marL="1600200" indent="-228600">
                <a:defRPr kumimoji="1" sz="3200">
                  <a:solidFill>
                    <a:schemeClr val="tx1"/>
                  </a:solidFill>
                  <a:latin typeface="HY헤드라인M" panose="02030600000101010101" pitchFamily="18" charset="-127"/>
                  <a:ea typeface="굴림" panose="020B0600000101010101" pitchFamily="50" charset="-127"/>
                </a:defRPr>
              </a:lvl4pPr>
              <a:lvl5pPr marL="2057400" indent="-228600">
                <a:defRPr kumimoji="1" sz="3200">
                  <a:solidFill>
                    <a:schemeClr val="tx1"/>
                  </a:solidFill>
                  <a:latin typeface="HY헤드라인M" panose="02030600000101010101" pitchFamily="18" charset="-127"/>
                  <a:ea typeface="굴림" panose="020B0600000101010101" pitchFamily="50" charset="-127"/>
                </a:defRPr>
              </a:lvl5pPr>
              <a:lvl6pPr marL="25146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6pPr>
              <a:lvl7pPr marL="29718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7pPr>
              <a:lvl8pPr marL="34290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8pPr>
              <a:lvl9pPr marL="38862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9pPr>
            </a:lstStyle>
            <a:p>
              <a:pPr eaLnBrk="1" latinLnBrk="1" hangingPunct="1"/>
              <a:endParaRPr lang="ko-KR" altLang="en-US" sz="2000">
                <a:latin typeface="Verdana" panose="020B0604030504040204" pitchFamily="34" charset="0"/>
              </a:endParaRPr>
            </a:p>
          </p:txBody>
        </p:sp>
        <p:sp>
          <p:nvSpPr>
            <p:cNvPr id="23620" name="Oval 37"/>
            <p:cNvSpPr>
              <a:spLocks noChangeArrowheads="1"/>
            </p:cNvSpPr>
            <p:nvPr/>
          </p:nvSpPr>
          <p:spPr bwMode="auto">
            <a:xfrm>
              <a:off x="3411800" y="4548190"/>
              <a:ext cx="142839" cy="146050"/>
            </a:xfrm>
            <a:prstGeom prst="ellipse">
              <a:avLst/>
            </a:prstGeom>
            <a:solidFill>
              <a:schemeClr val="hlink"/>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kumimoji="1" sz="3200">
                  <a:solidFill>
                    <a:schemeClr val="tx1"/>
                  </a:solidFill>
                  <a:latin typeface="HY헤드라인M" panose="02030600000101010101" pitchFamily="18" charset="-127"/>
                  <a:ea typeface="굴림" panose="020B0600000101010101" pitchFamily="50" charset="-127"/>
                </a:defRPr>
              </a:lvl1pPr>
              <a:lvl2pPr marL="742950" indent="-285750">
                <a:defRPr kumimoji="1" sz="3200">
                  <a:solidFill>
                    <a:schemeClr val="tx1"/>
                  </a:solidFill>
                  <a:latin typeface="HY헤드라인M" panose="02030600000101010101" pitchFamily="18" charset="-127"/>
                  <a:ea typeface="굴림" panose="020B0600000101010101" pitchFamily="50" charset="-127"/>
                </a:defRPr>
              </a:lvl2pPr>
              <a:lvl3pPr marL="1143000" indent="-228600">
                <a:defRPr kumimoji="1" sz="3200">
                  <a:solidFill>
                    <a:schemeClr val="tx1"/>
                  </a:solidFill>
                  <a:latin typeface="HY헤드라인M" panose="02030600000101010101" pitchFamily="18" charset="-127"/>
                  <a:ea typeface="굴림" panose="020B0600000101010101" pitchFamily="50" charset="-127"/>
                </a:defRPr>
              </a:lvl3pPr>
              <a:lvl4pPr marL="1600200" indent="-228600">
                <a:defRPr kumimoji="1" sz="3200">
                  <a:solidFill>
                    <a:schemeClr val="tx1"/>
                  </a:solidFill>
                  <a:latin typeface="HY헤드라인M" panose="02030600000101010101" pitchFamily="18" charset="-127"/>
                  <a:ea typeface="굴림" panose="020B0600000101010101" pitchFamily="50" charset="-127"/>
                </a:defRPr>
              </a:lvl4pPr>
              <a:lvl5pPr marL="2057400" indent="-228600">
                <a:defRPr kumimoji="1" sz="3200">
                  <a:solidFill>
                    <a:schemeClr val="tx1"/>
                  </a:solidFill>
                  <a:latin typeface="HY헤드라인M" panose="02030600000101010101" pitchFamily="18" charset="-127"/>
                  <a:ea typeface="굴림" panose="020B0600000101010101" pitchFamily="50" charset="-127"/>
                </a:defRPr>
              </a:lvl5pPr>
              <a:lvl6pPr marL="25146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6pPr>
              <a:lvl7pPr marL="29718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7pPr>
              <a:lvl8pPr marL="34290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8pPr>
              <a:lvl9pPr marL="38862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9pPr>
            </a:lstStyle>
            <a:p>
              <a:pPr eaLnBrk="1" latinLnBrk="1" hangingPunct="1"/>
              <a:endParaRPr lang="ko-KR" altLang="en-US" sz="2000">
                <a:latin typeface="Verdana" panose="020B0604030504040204" pitchFamily="34" charset="0"/>
              </a:endParaRPr>
            </a:p>
          </p:txBody>
        </p:sp>
        <p:sp>
          <p:nvSpPr>
            <p:cNvPr id="23621" name="Oval 38"/>
            <p:cNvSpPr>
              <a:spLocks noChangeArrowheads="1"/>
            </p:cNvSpPr>
            <p:nvPr/>
          </p:nvSpPr>
          <p:spPr bwMode="auto">
            <a:xfrm>
              <a:off x="3411800" y="4806953"/>
              <a:ext cx="142839" cy="146050"/>
            </a:xfrm>
            <a:prstGeom prst="ellipse">
              <a:avLst/>
            </a:prstGeom>
            <a:solidFill>
              <a:schemeClr val="hlink"/>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kumimoji="1" sz="3200">
                  <a:solidFill>
                    <a:schemeClr val="tx1"/>
                  </a:solidFill>
                  <a:latin typeface="HY헤드라인M" panose="02030600000101010101" pitchFamily="18" charset="-127"/>
                  <a:ea typeface="굴림" panose="020B0600000101010101" pitchFamily="50" charset="-127"/>
                </a:defRPr>
              </a:lvl1pPr>
              <a:lvl2pPr marL="742950" indent="-285750">
                <a:defRPr kumimoji="1" sz="3200">
                  <a:solidFill>
                    <a:schemeClr val="tx1"/>
                  </a:solidFill>
                  <a:latin typeface="HY헤드라인M" panose="02030600000101010101" pitchFamily="18" charset="-127"/>
                  <a:ea typeface="굴림" panose="020B0600000101010101" pitchFamily="50" charset="-127"/>
                </a:defRPr>
              </a:lvl2pPr>
              <a:lvl3pPr marL="1143000" indent="-228600">
                <a:defRPr kumimoji="1" sz="3200">
                  <a:solidFill>
                    <a:schemeClr val="tx1"/>
                  </a:solidFill>
                  <a:latin typeface="HY헤드라인M" panose="02030600000101010101" pitchFamily="18" charset="-127"/>
                  <a:ea typeface="굴림" panose="020B0600000101010101" pitchFamily="50" charset="-127"/>
                </a:defRPr>
              </a:lvl3pPr>
              <a:lvl4pPr marL="1600200" indent="-228600">
                <a:defRPr kumimoji="1" sz="3200">
                  <a:solidFill>
                    <a:schemeClr val="tx1"/>
                  </a:solidFill>
                  <a:latin typeface="HY헤드라인M" panose="02030600000101010101" pitchFamily="18" charset="-127"/>
                  <a:ea typeface="굴림" panose="020B0600000101010101" pitchFamily="50" charset="-127"/>
                </a:defRPr>
              </a:lvl4pPr>
              <a:lvl5pPr marL="2057400" indent="-228600">
                <a:defRPr kumimoji="1" sz="3200">
                  <a:solidFill>
                    <a:schemeClr val="tx1"/>
                  </a:solidFill>
                  <a:latin typeface="HY헤드라인M" panose="02030600000101010101" pitchFamily="18" charset="-127"/>
                  <a:ea typeface="굴림" panose="020B0600000101010101" pitchFamily="50" charset="-127"/>
                </a:defRPr>
              </a:lvl5pPr>
              <a:lvl6pPr marL="25146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6pPr>
              <a:lvl7pPr marL="29718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7pPr>
              <a:lvl8pPr marL="34290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8pPr>
              <a:lvl9pPr marL="38862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9pPr>
            </a:lstStyle>
            <a:p>
              <a:pPr eaLnBrk="1" latinLnBrk="1" hangingPunct="1"/>
              <a:endParaRPr lang="ko-KR" altLang="en-US" sz="2000">
                <a:latin typeface="Verdana" panose="020B0604030504040204" pitchFamily="34" charset="0"/>
              </a:endParaRPr>
            </a:p>
          </p:txBody>
        </p:sp>
        <p:sp>
          <p:nvSpPr>
            <p:cNvPr id="23622" name="Oval 39"/>
            <p:cNvSpPr>
              <a:spLocks noChangeArrowheads="1"/>
            </p:cNvSpPr>
            <p:nvPr/>
          </p:nvSpPr>
          <p:spPr bwMode="auto">
            <a:xfrm>
              <a:off x="3411800" y="5586415"/>
              <a:ext cx="142839" cy="146050"/>
            </a:xfrm>
            <a:prstGeom prst="ellipse">
              <a:avLst/>
            </a:prstGeom>
            <a:solidFill>
              <a:schemeClr val="hlink"/>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kumimoji="1" sz="3200">
                  <a:solidFill>
                    <a:schemeClr val="tx1"/>
                  </a:solidFill>
                  <a:latin typeface="HY헤드라인M" panose="02030600000101010101" pitchFamily="18" charset="-127"/>
                  <a:ea typeface="굴림" panose="020B0600000101010101" pitchFamily="50" charset="-127"/>
                </a:defRPr>
              </a:lvl1pPr>
              <a:lvl2pPr marL="742950" indent="-285750">
                <a:defRPr kumimoji="1" sz="3200">
                  <a:solidFill>
                    <a:schemeClr val="tx1"/>
                  </a:solidFill>
                  <a:latin typeface="HY헤드라인M" panose="02030600000101010101" pitchFamily="18" charset="-127"/>
                  <a:ea typeface="굴림" panose="020B0600000101010101" pitchFamily="50" charset="-127"/>
                </a:defRPr>
              </a:lvl2pPr>
              <a:lvl3pPr marL="1143000" indent="-228600">
                <a:defRPr kumimoji="1" sz="3200">
                  <a:solidFill>
                    <a:schemeClr val="tx1"/>
                  </a:solidFill>
                  <a:latin typeface="HY헤드라인M" panose="02030600000101010101" pitchFamily="18" charset="-127"/>
                  <a:ea typeface="굴림" panose="020B0600000101010101" pitchFamily="50" charset="-127"/>
                </a:defRPr>
              </a:lvl3pPr>
              <a:lvl4pPr marL="1600200" indent="-228600">
                <a:defRPr kumimoji="1" sz="3200">
                  <a:solidFill>
                    <a:schemeClr val="tx1"/>
                  </a:solidFill>
                  <a:latin typeface="HY헤드라인M" panose="02030600000101010101" pitchFamily="18" charset="-127"/>
                  <a:ea typeface="굴림" panose="020B0600000101010101" pitchFamily="50" charset="-127"/>
                </a:defRPr>
              </a:lvl4pPr>
              <a:lvl5pPr marL="2057400" indent="-228600">
                <a:defRPr kumimoji="1" sz="3200">
                  <a:solidFill>
                    <a:schemeClr val="tx1"/>
                  </a:solidFill>
                  <a:latin typeface="HY헤드라인M" panose="02030600000101010101" pitchFamily="18" charset="-127"/>
                  <a:ea typeface="굴림" panose="020B0600000101010101" pitchFamily="50" charset="-127"/>
                </a:defRPr>
              </a:lvl5pPr>
              <a:lvl6pPr marL="25146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6pPr>
              <a:lvl7pPr marL="29718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7pPr>
              <a:lvl8pPr marL="34290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8pPr>
              <a:lvl9pPr marL="38862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9pPr>
            </a:lstStyle>
            <a:p>
              <a:pPr eaLnBrk="1" latinLnBrk="1" hangingPunct="1"/>
              <a:endParaRPr lang="ko-KR" altLang="en-US" sz="2000">
                <a:latin typeface="Verdana" panose="020B0604030504040204" pitchFamily="34" charset="0"/>
              </a:endParaRPr>
            </a:p>
          </p:txBody>
        </p:sp>
        <p:sp>
          <p:nvSpPr>
            <p:cNvPr id="23623" name="Oval 40"/>
            <p:cNvSpPr>
              <a:spLocks noChangeArrowheads="1"/>
            </p:cNvSpPr>
            <p:nvPr/>
          </p:nvSpPr>
          <p:spPr bwMode="auto">
            <a:xfrm>
              <a:off x="4041879" y="4289428"/>
              <a:ext cx="142839" cy="146050"/>
            </a:xfrm>
            <a:prstGeom prst="ellipse">
              <a:avLst/>
            </a:prstGeom>
            <a:solidFill>
              <a:schemeClr val="hlink"/>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kumimoji="1" sz="3200">
                  <a:solidFill>
                    <a:schemeClr val="tx1"/>
                  </a:solidFill>
                  <a:latin typeface="HY헤드라인M" panose="02030600000101010101" pitchFamily="18" charset="-127"/>
                  <a:ea typeface="굴림" panose="020B0600000101010101" pitchFamily="50" charset="-127"/>
                </a:defRPr>
              </a:lvl1pPr>
              <a:lvl2pPr marL="742950" indent="-285750">
                <a:defRPr kumimoji="1" sz="3200">
                  <a:solidFill>
                    <a:schemeClr val="tx1"/>
                  </a:solidFill>
                  <a:latin typeface="HY헤드라인M" panose="02030600000101010101" pitchFamily="18" charset="-127"/>
                  <a:ea typeface="굴림" panose="020B0600000101010101" pitchFamily="50" charset="-127"/>
                </a:defRPr>
              </a:lvl2pPr>
              <a:lvl3pPr marL="1143000" indent="-228600">
                <a:defRPr kumimoji="1" sz="3200">
                  <a:solidFill>
                    <a:schemeClr val="tx1"/>
                  </a:solidFill>
                  <a:latin typeface="HY헤드라인M" panose="02030600000101010101" pitchFamily="18" charset="-127"/>
                  <a:ea typeface="굴림" panose="020B0600000101010101" pitchFamily="50" charset="-127"/>
                </a:defRPr>
              </a:lvl3pPr>
              <a:lvl4pPr marL="1600200" indent="-228600">
                <a:defRPr kumimoji="1" sz="3200">
                  <a:solidFill>
                    <a:schemeClr val="tx1"/>
                  </a:solidFill>
                  <a:latin typeface="HY헤드라인M" panose="02030600000101010101" pitchFamily="18" charset="-127"/>
                  <a:ea typeface="굴림" panose="020B0600000101010101" pitchFamily="50" charset="-127"/>
                </a:defRPr>
              </a:lvl4pPr>
              <a:lvl5pPr marL="2057400" indent="-228600">
                <a:defRPr kumimoji="1" sz="3200">
                  <a:solidFill>
                    <a:schemeClr val="tx1"/>
                  </a:solidFill>
                  <a:latin typeface="HY헤드라인M" panose="02030600000101010101" pitchFamily="18" charset="-127"/>
                  <a:ea typeface="굴림" panose="020B0600000101010101" pitchFamily="50" charset="-127"/>
                </a:defRPr>
              </a:lvl5pPr>
              <a:lvl6pPr marL="25146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6pPr>
              <a:lvl7pPr marL="29718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7pPr>
              <a:lvl8pPr marL="34290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8pPr>
              <a:lvl9pPr marL="38862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9pPr>
            </a:lstStyle>
            <a:p>
              <a:pPr eaLnBrk="1" latinLnBrk="1" hangingPunct="1"/>
              <a:endParaRPr lang="ko-KR" altLang="en-US" sz="2000">
                <a:latin typeface="Verdana" panose="020B0604030504040204" pitchFamily="34" charset="0"/>
              </a:endParaRPr>
            </a:p>
          </p:txBody>
        </p:sp>
        <p:sp>
          <p:nvSpPr>
            <p:cNvPr id="23624" name="Oval 41"/>
            <p:cNvSpPr>
              <a:spLocks noChangeArrowheads="1"/>
            </p:cNvSpPr>
            <p:nvPr/>
          </p:nvSpPr>
          <p:spPr bwMode="auto">
            <a:xfrm>
              <a:off x="4041879" y="5067303"/>
              <a:ext cx="142839" cy="146050"/>
            </a:xfrm>
            <a:prstGeom prst="ellipse">
              <a:avLst/>
            </a:prstGeom>
            <a:solidFill>
              <a:schemeClr val="hlink"/>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kumimoji="1" sz="3200">
                  <a:solidFill>
                    <a:schemeClr val="tx1"/>
                  </a:solidFill>
                  <a:latin typeface="HY헤드라인M" panose="02030600000101010101" pitchFamily="18" charset="-127"/>
                  <a:ea typeface="굴림" panose="020B0600000101010101" pitchFamily="50" charset="-127"/>
                </a:defRPr>
              </a:lvl1pPr>
              <a:lvl2pPr marL="742950" indent="-285750">
                <a:defRPr kumimoji="1" sz="3200">
                  <a:solidFill>
                    <a:schemeClr val="tx1"/>
                  </a:solidFill>
                  <a:latin typeface="HY헤드라인M" panose="02030600000101010101" pitchFamily="18" charset="-127"/>
                  <a:ea typeface="굴림" panose="020B0600000101010101" pitchFamily="50" charset="-127"/>
                </a:defRPr>
              </a:lvl2pPr>
              <a:lvl3pPr marL="1143000" indent="-228600">
                <a:defRPr kumimoji="1" sz="3200">
                  <a:solidFill>
                    <a:schemeClr val="tx1"/>
                  </a:solidFill>
                  <a:latin typeface="HY헤드라인M" panose="02030600000101010101" pitchFamily="18" charset="-127"/>
                  <a:ea typeface="굴림" panose="020B0600000101010101" pitchFamily="50" charset="-127"/>
                </a:defRPr>
              </a:lvl3pPr>
              <a:lvl4pPr marL="1600200" indent="-228600">
                <a:defRPr kumimoji="1" sz="3200">
                  <a:solidFill>
                    <a:schemeClr val="tx1"/>
                  </a:solidFill>
                  <a:latin typeface="HY헤드라인M" panose="02030600000101010101" pitchFamily="18" charset="-127"/>
                  <a:ea typeface="굴림" panose="020B0600000101010101" pitchFamily="50" charset="-127"/>
                </a:defRPr>
              </a:lvl4pPr>
              <a:lvl5pPr marL="2057400" indent="-228600">
                <a:defRPr kumimoji="1" sz="3200">
                  <a:solidFill>
                    <a:schemeClr val="tx1"/>
                  </a:solidFill>
                  <a:latin typeface="HY헤드라인M" panose="02030600000101010101" pitchFamily="18" charset="-127"/>
                  <a:ea typeface="굴림" panose="020B0600000101010101" pitchFamily="50" charset="-127"/>
                </a:defRPr>
              </a:lvl5pPr>
              <a:lvl6pPr marL="25146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6pPr>
              <a:lvl7pPr marL="29718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7pPr>
              <a:lvl8pPr marL="34290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8pPr>
              <a:lvl9pPr marL="38862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9pPr>
            </a:lstStyle>
            <a:p>
              <a:pPr eaLnBrk="1" latinLnBrk="1" hangingPunct="1"/>
              <a:endParaRPr lang="ko-KR" altLang="en-US" sz="2000">
                <a:latin typeface="Verdana" panose="020B0604030504040204" pitchFamily="34" charset="0"/>
              </a:endParaRPr>
            </a:p>
          </p:txBody>
        </p:sp>
        <p:sp>
          <p:nvSpPr>
            <p:cNvPr id="23625" name="Oval 42"/>
            <p:cNvSpPr>
              <a:spLocks noChangeArrowheads="1"/>
            </p:cNvSpPr>
            <p:nvPr/>
          </p:nvSpPr>
          <p:spPr bwMode="auto">
            <a:xfrm>
              <a:off x="4041879" y="4548190"/>
              <a:ext cx="142839" cy="146050"/>
            </a:xfrm>
            <a:prstGeom prst="ellipse">
              <a:avLst/>
            </a:prstGeom>
            <a:solidFill>
              <a:schemeClr val="hlink"/>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kumimoji="1" sz="3200">
                  <a:solidFill>
                    <a:schemeClr val="tx1"/>
                  </a:solidFill>
                  <a:latin typeface="HY헤드라인M" panose="02030600000101010101" pitchFamily="18" charset="-127"/>
                  <a:ea typeface="굴림" panose="020B0600000101010101" pitchFamily="50" charset="-127"/>
                </a:defRPr>
              </a:lvl1pPr>
              <a:lvl2pPr marL="742950" indent="-285750">
                <a:defRPr kumimoji="1" sz="3200">
                  <a:solidFill>
                    <a:schemeClr val="tx1"/>
                  </a:solidFill>
                  <a:latin typeface="HY헤드라인M" panose="02030600000101010101" pitchFamily="18" charset="-127"/>
                  <a:ea typeface="굴림" panose="020B0600000101010101" pitchFamily="50" charset="-127"/>
                </a:defRPr>
              </a:lvl2pPr>
              <a:lvl3pPr marL="1143000" indent="-228600">
                <a:defRPr kumimoji="1" sz="3200">
                  <a:solidFill>
                    <a:schemeClr val="tx1"/>
                  </a:solidFill>
                  <a:latin typeface="HY헤드라인M" panose="02030600000101010101" pitchFamily="18" charset="-127"/>
                  <a:ea typeface="굴림" panose="020B0600000101010101" pitchFamily="50" charset="-127"/>
                </a:defRPr>
              </a:lvl3pPr>
              <a:lvl4pPr marL="1600200" indent="-228600">
                <a:defRPr kumimoji="1" sz="3200">
                  <a:solidFill>
                    <a:schemeClr val="tx1"/>
                  </a:solidFill>
                  <a:latin typeface="HY헤드라인M" panose="02030600000101010101" pitchFamily="18" charset="-127"/>
                  <a:ea typeface="굴림" panose="020B0600000101010101" pitchFamily="50" charset="-127"/>
                </a:defRPr>
              </a:lvl4pPr>
              <a:lvl5pPr marL="2057400" indent="-228600">
                <a:defRPr kumimoji="1" sz="3200">
                  <a:solidFill>
                    <a:schemeClr val="tx1"/>
                  </a:solidFill>
                  <a:latin typeface="HY헤드라인M" panose="02030600000101010101" pitchFamily="18" charset="-127"/>
                  <a:ea typeface="굴림" panose="020B0600000101010101" pitchFamily="50" charset="-127"/>
                </a:defRPr>
              </a:lvl5pPr>
              <a:lvl6pPr marL="25146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6pPr>
              <a:lvl7pPr marL="29718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7pPr>
              <a:lvl8pPr marL="34290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8pPr>
              <a:lvl9pPr marL="38862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9pPr>
            </a:lstStyle>
            <a:p>
              <a:pPr eaLnBrk="1" latinLnBrk="1" hangingPunct="1"/>
              <a:endParaRPr lang="ko-KR" altLang="en-US" sz="2000">
                <a:latin typeface="Verdana" panose="020B0604030504040204" pitchFamily="34" charset="0"/>
              </a:endParaRPr>
            </a:p>
          </p:txBody>
        </p:sp>
        <p:sp>
          <p:nvSpPr>
            <p:cNvPr id="23626" name="Oval 43"/>
            <p:cNvSpPr>
              <a:spLocks noChangeArrowheads="1"/>
            </p:cNvSpPr>
            <p:nvPr/>
          </p:nvSpPr>
          <p:spPr bwMode="auto">
            <a:xfrm>
              <a:off x="4041879" y="5326065"/>
              <a:ext cx="142839" cy="146050"/>
            </a:xfrm>
            <a:prstGeom prst="ellipse">
              <a:avLst/>
            </a:prstGeom>
            <a:solidFill>
              <a:schemeClr val="hlink"/>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kumimoji="1" sz="3200">
                  <a:solidFill>
                    <a:schemeClr val="tx1"/>
                  </a:solidFill>
                  <a:latin typeface="HY헤드라인M" panose="02030600000101010101" pitchFamily="18" charset="-127"/>
                  <a:ea typeface="굴림" panose="020B0600000101010101" pitchFamily="50" charset="-127"/>
                </a:defRPr>
              </a:lvl1pPr>
              <a:lvl2pPr marL="742950" indent="-285750">
                <a:defRPr kumimoji="1" sz="3200">
                  <a:solidFill>
                    <a:schemeClr val="tx1"/>
                  </a:solidFill>
                  <a:latin typeface="HY헤드라인M" panose="02030600000101010101" pitchFamily="18" charset="-127"/>
                  <a:ea typeface="굴림" panose="020B0600000101010101" pitchFamily="50" charset="-127"/>
                </a:defRPr>
              </a:lvl2pPr>
              <a:lvl3pPr marL="1143000" indent="-228600">
                <a:defRPr kumimoji="1" sz="3200">
                  <a:solidFill>
                    <a:schemeClr val="tx1"/>
                  </a:solidFill>
                  <a:latin typeface="HY헤드라인M" panose="02030600000101010101" pitchFamily="18" charset="-127"/>
                  <a:ea typeface="굴림" panose="020B0600000101010101" pitchFamily="50" charset="-127"/>
                </a:defRPr>
              </a:lvl3pPr>
              <a:lvl4pPr marL="1600200" indent="-228600">
                <a:defRPr kumimoji="1" sz="3200">
                  <a:solidFill>
                    <a:schemeClr val="tx1"/>
                  </a:solidFill>
                  <a:latin typeface="HY헤드라인M" panose="02030600000101010101" pitchFamily="18" charset="-127"/>
                  <a:ea typeface="굴림" panose="020B0600000101010101" pitchFamily="50" charset="-127"/>
                </a:defRPr>
              </a:lvl4pPr>
              <a:lvl5pPr marL="2057400" indent="-228600">
                <a:defRPr kumimoji="1" sz="3200">
                  <a:solidFill>
                    <a:schemeClr val="tx1"/>
                  </a:solidFill>
                  <a:latin typeface="HY헤드라인M" panose="02030600000101010101" pitchFamily="18" charset="-127"/>
                  <a:ea typeface="굴림" panose="020B0600000101010101" pitchFamily="50" charset="-127"/>
                </a:defRPr>
              </a:lvl5pPr>
              <a:lvl6pPr marL="25146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6pPr>
              <a:lvl7pPr marL="29718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7pPr>
              <a:lvl8pPr marL="34290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8pPr>
              <a:lvl9pPr marL="38862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9pPr>
            </a:lstStyle>
            <a:p>
              <a:pPr eaLnBrk="1" latinLnBrk="1" hangingPunct="1"/>
              <a:endParaRPr lang="ko-KR" altLang="en-US" sz="2000">
                <a:latin typeface="Verdana" panose="020B0604030504040204" pitchFamily="34" charset="0"/>
              </a:endParaRPr>
            </a:p>
          </p:txBody>
        </p:sp>
        <p:sp>
          <p:nvSpPr>
            <p:cNvPr id="23627" name="Oval 44"/>
            <p:cNvSpPr>
              <a:spLocks noChangeArrowheads="1"/>
            </p:cNvSpPr>
            <p:nvPr/>
          </p:nvSpPr>
          <p:spPr bwMode="auto">
            <a:xfrm>
              <a:off x="4041879" y="4806953"/>
              <a:ext cx="142839" cy="146050"/>
            </a:xfrm>
            <a:prstGeom prst="ellipse">
              <a:avLst/>
            </a:prstGeom>
            <a:solidFill>
              <a:schemeClr val="hlink"/>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kumimoji="1" sz="3200">
                  <a:solidFill>
                    <a:schemeClr val="tx1"/>
                  </a:solidFill>
                  <a:latin typeface="HY헤드라인M" panose="02030600000101010101" pitchFamily="18" charset="-127"/>
                  <a:ea typeface="굴림" panose="020B0600000101010101" pitchFamily="50" charset="-127"/>
                </a:defRPr>
              </a:lvl1pPr>
              <a:lvl2pPr marL="742950" indent="-285750">
                <a:defRPr kumimoji="1" sz="3200">
                  <a:solidFill>
                    <a:schemeClr val="tx1"/>
                  </a:solidFill>
                  <a:latin typeface="HY헤드라인M" panose="02030600000101010101" pitchFamily="18" charset="-127"/>
                  <a:ea typeface="굴림" panose="020B0600000101010101" pitchFamily="50" charset="-127"/>
                </a:defRPr>
              </a:lvl2pPr>
              <a:lvl3pPr marL="1143000" indent="-228600">
                <a:defRPr kumimoji="1" sz="3200">
                  <a:solidFill>
                    <a:schemeClr val="tx1"/>
                  </a:solidFill>
                  <a:latin typeface="HY헤드라인M" panose="02030600000101010101" pitchFamily="18" charset="-127"/>
                  <a:ea typeface="굴림" panose="020B0600000101010101" pitchFamily="50" charset="-127"/>
                </a:defRPr>
              </a:lvl3pPr>
              <a:lvl4pPr marL="1600200" indent="-228600">
                <a:defRPr kumimoji="1" sz="3200">
                  <a:solidFill>
                    <a:schemeClr val="tx1"/>
                  </a:solidFill>
                  <a:latin typeface="HY헤드라인M" panose="02030600000101010101" pitchFamily="18" charset="-127"/>
                  <a:ea typeface="굴림" panose="020B0600000101010101" pitchFamily="50" charset="-127"/>
                </a:defRPr>
              </a:lvl4pPr>
              <a:lvl5pPr marL="2057400" indent="-228600">
                <a:defRPr kumimoji="1" sz="3200">
                  <a:solidFill>
                    <a:schemeClr val="tx1"/>
                  </a:solidFill>
                  <a:latin typeface="HY헤드라인M" panose="02030600000101010101" pitchFamily="18" charset="-127"/>
                  <a:ea typeface="굴림" panose="020B0600000101010101" pitchFamily="50" charset="-127"/>
                </a:defRPr>
              </a:lvl5pPr>
              <a:lvl6pPr marL="25146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6pPr>
              <a:lvl7pPr marL="29718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7pPr>
              <a:lvl8pPr marL="34290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8pPr>
              <a:lvl9pPr marL="38862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9pPr>
            </a:lstStyle>
            <a:p>
              <a:pPr eaLnBrk="1" latinLnBrk="1" hangingPunct="1"/>
              <a:endParaRPr lang="ko-KR" altLang="en-US" sz="2000">
                <a:latin typeface="Verdana" panose="020B0604030504040204" pitchFamily="34" charset="0"/>
              </a:endParaRPr>
            </a:p>
          </p:txBody>
        </p:sp>
        <p:sp>
          <p:nvSpPr>
            <p:cNvPr id="23628" name="Oval 45"/>
            <p:cNvSpPr>
              <a:spLocks noChangeArrowheads="1"/>
            </p:cNvSpPr>
            <p:nvPr/>
          </p:nvSpPr>
          <p:spPr bwMode="auto">
            <a:xfrm>
              <a:off x="4671959" y="4289428"/>
              <a:ext cx="142839" cy="146050"/>
            </a:xfrm>
            <a:prstGeom prst="ellipse">
              <a:avLst/>
            </a:prstGeom>
            <a:solidFill>
              <a:schemeClr val="hlink"/>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kumimoji="1" sz="3200">
                  <a:solidFill>
                    <a:schemeClr val="tx1"/>
                  </a:solidFill>
                  <a:latin typeface="HY헤드라인M" panose="02030600000101010101" pitchFamily="18" charset="-127"/>
                  <a:ea typeface="굴림" panose="020B0600000101010101" pitchFamily="50" charset="-127"/>
                </a:defRPr>
              </a:lvl1pPr>
              <a:lvl2pPr marL="742950" indent="-285750">
                <a:defRPr kumimoji="1" sz="3200">
                  <a:solidFill>
                    <a:schemeClr val="tx1"/>
                  </a:solidFill>
                  <a:latin typeface="HY헤드라인M" panose="02030600000101010101" pitchFamily="18" charset="-127"/>
                  <a:ea typeface="굴림" panose="020B0600000101010101" pitchFamily="50" charset="-127"/>
                </a:defRPr>
              </a:lvl2pPr>
              <a:lvl3pPr marL="1143000" indent="-228600">
                <a:defRPr kumimoji="1" sz="3200">
                  <a:solidFill>
                    <a:schemeClr val="tx1"/>
                  </a:solidFill>
                  <a:latin typeface="HY헤드라인M" panose="02030600000101010101" pitchFamily="18" charset="-127"/>
                  <a:ea typeface="굴림" panose="020B0600000101010101" pitchFamily="50" charset="-127"/>
                </a:defRPr>
              </a:lvl3pPr>
              <a:lvl4pPr marL="1600200" indent="-228600">
                <a:defRPr kumimoji="1" sz="3200">
                  <a:solidFill>
                    <a:schemeClr val="tx1"/>
                  </a:solidFill>
                  <a:latin typeface="HY헤드라인M" panose="02030600000101010101" pitchFamily="18" charset="-127"/>
                  <a:ea typeface="굴림" panose="020B0600000101010101" pitchFamily="50" charset="-127"/>
                </a:defRPr>
              </a:lvl4pPr>
              <a:lvl5pPr marL="2057400" indent="-228600">
                <a:defRPr kumimoji="1" sz="3200">
                  <a:solidFill>
                    <a:schemeClr val="tx1"/>
                  </a:solidFill>
                  <a:latin typeface="HY헤드라인M" panose="02030600000101010101" pitchFamily="18" charset="-127"/>
                  <a:ea typeface="굴림" panose="020B0600000101010101" pitchFamily="50" charset="-127"/>
                </a:defRPr>
              </a:lvl5pPr>
              <a:lvl6pPr marL="25146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6pPr>
              <a:lvl7pPr marL="29718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7pPr>
              <a:lvl8pPr marL="34290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8pPr>
              <a:lvl9pPr marL="38862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9pPr>
            </a:lstStyle>
            <a:p>
              <a:pPr eaLnBrk="1" latinLnBrk="1" hangingPunct="1"/>
              <a:endParaRPr lang="ko-KR" altLang="en-US" sz="2000">
                <a:latin typeface="Verdana" panose="020B0604030504040204" pitchFamily="34" charset="0"/>
              </a:endParaRPr>
            </a:p>
          </p:txBody>
        </p:sp>
        <p:sp>
          <p:nvSpPr>
            <p:cNvPr id="23629" name="Oval 46"/>
            <p:cNvSpPr>
              <a:spLocks noChangeArrowheads="1"/>
            </p:cNvSpPr>
            <p:nvPr/>
          </p:nvSpPr>
          <p:spPr bwMode="auto">
            <a:xfrm>
              <a:off x="4671959" y="4806953"/>
              <a:ext cx="142839" cy="146050"/>
            </a:xfrm>
            <a:prstGeom prst="ellipse">
              <a:avLst/>
            </a:prstGeom>
            <a:solidFill>
              <a:schemeClr val="hlink"/>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kumimoji="1" sz="3200">
                  <a:solidFill>
                    <a:schemeClr val="tx1"/>
                  </a:solidFill>
                  <a:latin typeface="HY헤드라인M" panose="02030600000101010101" pitchFamily="18" charset="-127"/>
                  <a:ea typeface="굴림" panose="020B0600000101010101" pitchFamily="50" charset="-127"/>
                </a:defRPr>
              </a:lvl1pPr>
              <a:lvl2pPr marL="742950" indent="-285750">
                <a:defRPr kumimoji="1" sz="3200">
                  <a:solidFill>
                    <a:schemeClr val="tx1"/>
                  </a:solidFill>
                  <a:latin typeface="HY헤드라인M" panose="02030600000101010101" pitchFamily="18" charset="-127"/>
                  <a:ea typeface="굴림" panose="020B0600000101010101" pitchFamily="50" charset="-127"/>
                </a:defRPr>
              </a:lvl2pPr>
              <a:lvl3pPr marL="1143000" indent="-228600">
                <a:defRPr kumimoji="1" sz="3200">
                  <a:solidFill>
                    <a:schemeClr val="tx1"/>
                  </a:solidFill>
                  <a:latin typeface="HY헤드라인M" panose="02030600000101010101" pitchFamily="18" charset="-127"/>
                  <a:ea typeface="굴림" panose="020B0600000101010101" pitchFamily="50" charset="-127"/>
                </a:defRPr>
              </a:lvl3pPr>
              <a:lvl4pPr marL="1600200" indent="-228600">
                <a:defRPr kumimoji="1" sz="3200">
                  <a:solidFill>
                    <a:schemeClr val="tx1"/>
                  </a:solidFill>
                  <a:latin typeface="HY헤드라인M" panose="02030600000101010101" pitchFamily="18" charset="-127"/>
                  <a:ea typeface="굴림" panose="020B0600000101010101" pitchFamily="50" charset="-127"/>
                </a:defRPr>
              </a:lvl4pPr>
              <a:lvl5pPr marL="2057400" indent="-228600">
                <a:defRPr kumimoji="1" sz="3200">
                  <a:solidFill>
                    <a:schemeClr val="tx1"/>
                  </a:solidFill>
                  <a:latin typeface="HY헤드라인M" panose="02030600000101010101" pitchFamily="18" charset="-127"/>
                  <a:ea typeface="굴림" panose="020B0600000101010101" pitchFamily="50" charset="-127"/>
                </a:defRPr>
              </a:lvl5pPr>
              <a:lvl6pPr marL="25146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6pPr>
              <a:lvl7pPr marL="29718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7pPr>
              <a:lvl8pPr marL="34290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8pPr>
              <a:lvl9pPr marL="38862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9pPr>
            </a:lstStyle>
            <a:p>
              <a:pPr eaLnBrk="1" latinLnBrk="1" hangingPunct="1"/>
              <a:endParaRPr lang="ko-KR" altLang="en-US" sz="2000">
                <a:latin typeface="Verdana" panose="020B0604030504040204" pitchFamily="34" charset="0"/>
              </a:endParaRPr>
            </a:p>
          </p:txBody>
        </p:sp>
        <p:sp>
          <p:nvSpPr>
            <p:cNvPr id="23630" name="Oval 47"/>
            <p:cNvSpPr>
              <a:spLocks noChangeArrowheads="1"/>
            </p:cNvSpPr>
            <p:nvPr/>
          </p:nvSpPr>
          <p:spPr bwMode="auto">
            <a:xfrm>
              <a:off x="5302038" y="4289428"/>
              <a:ext cx="142839" cy="146050"/>
            </a:xfrm>
            <a:prstGeom prst="ellipse">
              <a:avLst/>
            </a:prstGeom>
            <a:solidFill>
              <a:schemeClr val="hlink"/>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kumimoji="1" sz="3200">
                  <a:solidFill>
                    <a:schemeClr val="tx1"/>
                  </a:solidFill>
                  <a:latin typeface="HY헤드라인M" panose="02030600000101010101" pitchFamily="18" charset="-127"/>
                  <a:ea typeface="굴림" panose="020B0600000101010101" pitchFamily="50" charset="-127"/>
                </a:defRPr>
              </a:lvl1pPr>
              <a:lvl2pPr marL="742950" indent="-285750">
                <a:defRPr kumimoji="1" sz="3200">
                  <a:solidFill>
                    <a:schemeClr val="tx1"/>
                  </a:solidFill>
                  <a:latin typeface="HY헤드라인M" panose="02030600000101010101" pitchFamily="18" charset="-127"/>
                  <a:ea typeface="굴림" panose="020B0600000101010101" pitchFamily="50" charset="-127"/>
                </a:defRPr>
              </a:lvl2pPr>
              <a:lvl3pPr marL="1143000" indent="-228600">
                <a:defRPr kumimoji="1" sz="3200">
                  <a:solidFill>
                    <a:schemeClr val="tx1"/>
                  </a:solidFill>
                  <a:latin typeface="HY헤드라인M" panose="02030600000101010101" pitchFamily="18" charset="-127"/>
                  <a:ea typeface="굴림" panose="020B0600000101010101" pitchFamily="50" charset="-127"/>
                </a:defRPr>
              </a:lvl3pPr>
              <a:lvl4pPr marL="1600200" indent="-228600">
                <a:defRPr kumimoji="1" sz="3200">
                  <a:solidFill>
                    <a:schemeClr val="tx1"/>
                  </a:solidFill>
                  <a:latin typeface="HY헤드라인M" panose="02030600000101010101" pitchFamily="18" charset="-127"/>
                  <a:ea typeface="굴림" panose="020B0600000101010101" pitchFamily="50" charset="-127"/>
                </a:defRPr>
              </a:lvl4pPr>
              <a:lvl5pPr marL="2057400" indent="-228600">
                <a:defRPr kumimoji="1" sz="3200">
                  <a:solidFill>
                    <a:schemeClr val="tx1"/>
                  </a:solidFill>
                  <a:latin typeface="HY헤드라인M" panose="02030600000101010101" pitchFamily="18" charset="-127"/>
                  <a:ea typeface="굴림" panose="020B0600000101010101" pitchFamily="50" charset="-127"/>
                </a:defRPr>
              </a:lvl5pPr>
              <a:lvl6pPr marL="25146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6pPr>
              <a:lvl7pPr marL="29718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7pPr>
              <a:lvl8pPr marL="34290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8pPr>
              <a:lvl9pPr marL="38862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9pPr>
            </a:lstStyle>
            <a:p>
              <a:pPr eaLnBrk="1" latinLnBrk="1" hangingPunct="1"/>
              <a:endParaRPr lang="ko-KR" altLang="en-US" sz="2000">
                <a:latin typeface="Verdana" panose="020B0604030504040204" pitchFamily="34" charset="0"/>
              </a:endParaRPr>
            </a:p>
          </p:txBody>
        </p:sp>
        <p:sp>
          <p:nvSpPr>
            <p:cNvPr id="23631" name="Oval 48"/>
            <p:cNvSpPr>
              <a:spLocks noChangeArrowheads="1"/>
            </p:cNvSpPr>
            <p:nvPr/>
          </p:nvSpPr>
          <p:spPr bwMode="auto">
            <a:xfrm>
              <a:off x="5302038" y="4548190"/>
              <a:ext cx="142839" cy="146050"/>
            </a:xfrm>
            <a:prstGeom prst="ellipse">
              <a:avLst/>
            </a:prstGeom>
            <a:solidFill>
              <a:schemeClr val="hlink"/>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kumimoji="1" sz="3200">
                  <a:solidFill>
                    <a:schemeClr val="tx1"/>
                  </a:solidFill>
                  <a:latin typeface="HY헤드라인M" panose="02030600000101010101" pitchFamily="18" charset="-127"/>
                  <a:ea typeface="굴림" panose="020B0600000101010101" pitchFamily="50" charset="-127"/>
                </a:defRPr>
              </a:lvl1pPr>
              <a:lvl2pPr marL="742950" indent="-285750">
                <a:defRPr kumimoji="1" sz="3200">
                  <a:solidFill>
                    <a:schemeClr val="tx1"/>
                  </a:solidFill>
                  <a:latin typeface="HY헤드라인M" panose="02030600000101010101" pitchFamily="18" charset="-127"/>
                  <a:ea typeface="굴림" panose="020B0600000101010101" pitchFamily="50" charset="-127"/>
                </a:defRPr>
              </a:lvl2pPr>
              <a:lvl3pPr marL="1143000" indent="-228600">
                <a:defRPr kumimoji="1" sz="3200">
                  <a:solidFill>
                    <a:schemeClr val="tx1"/>
                  </a:solidFill>
                  <a:latin typeface="HY헤드라인M" panose="02030600000101010101" pitchFamily="18" charset="-127"/>
                  <a:ea typeface="굴림" panose="020B0600000101010101" pitchFamily="50" charset="-127"/>
                </a:defRPr>
              </a:lvl3pPr>
              <a:lvl4pPr marL="1600200" indent="-228600">
                <a:defRPr kumimoji="1" sz="3200">
                  <a:solidFill>
                    <a:schemeClr val="tx1"/>
                  </a:solidFill>
                  <a:latin typeface="HY헤드라인M" panose="02030600000101010101" pitchFamily="18" charset="-127"/>
                  <a:ea typeface="굴림" panose="020B0600000101010101" pitchFamily="50" charset="-127"/>
                </a:defRPr>
              </a:lvl4pPr>
              <a:lvl5pPr marL="2057400" indent="-228600">
                <a:defRPr kumimoji="1" sz="3200">
                  <a:solidFill>
                    <a:schemeClr val="tx1"/>
                  </a:solidFill>
                  <a:latin typeface="HY헤드라인M" panose="02030600000101010101" pitchFamily="18" charset="-127"/>
                  <a:ea typeface="굴림" panose="020B0600000101010101" pitchFamily="50" charset="-127"/>
                </a:defRPr>
              </a:lvl5pPr>
              <a:lvl6pPr marL="25146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6pPr>
              <a:lvl7pPr marL="29718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7pPr>
              <a:lvl8pPr marL="34290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8pPr>
              <a:lvl9pPr marL="38862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9pPr>
            </a:lstStyle>
            <a:p>
              <a:pPr eaLnBrk="1" latinLnBrk="1" hangingPunct="1"/>
              <a:endParaRPr lang="ko-KR" altLang="en-US" sz="2000">
                <a:latin typeface="Verdana" panose="020B0604030504040204" pitchFamily="34" charset="0"/>
              </a:endParaRPr>
            </a:p>
          </p:txBody>
        </p:sp>
        <p:sp>
          <p:nvSpPr>
            <p:cNvPr id="23632" name="Oval 49"/>
            <p:cNvSpPr>
              <a:spLocks noChangeArrowheads="1"/>
            </p:cNvSpPr>
            <p:nvPr/>
          </p:nvSpPr>
          <p:spPr bwMode="auto">
            <a:xfrm>
              <a:off x="5932118" y="4289428"/>
              <a:ext cx="142839" cy="146050"/>
            </a:xfrm>
            <a:prstGeom prst="ellipse">
              <a:avLst/>
            </a:prstGeom>
            <a:solidFill>
              <a:schemeClr val="hlink"/>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kumimoji="1" sz="3200">
                  <a:solidFill>
                    <a:schemeClr val="tx1"/>
                  </a:solidFill>
                  <a:latin typeface="HY헤드라인M" panose="02030600000101010101" pitchFamily="18" charset="-127"/>
                  <a:ea typeface="굴림" panose="020B0600000101010101" pitchFamily="50" charset="-127"/>
                </a:defRPr>
              </a:lvl1pPr>
              <a:lvl2pPr marL="742950" indent="-285750">
                <a:defRPr kumimoji="1" sz="3200">
                  <a:solidFill>
                    <a:schemeClr val="tx1"/>
                  </a:solidFill>
                  <a:latin typeface="HY헤드라인M" panose="02030600000101010101" pitchFamily="18" charset="-127"/>
                  <a:ea typeface="굴림" panose="020B0600000101010101" pitchFamily="50" charset="-127"/>
                </a:defRPr>
              </a:lvl2pPr>
              <a:lvl3pPr marL="1143000" indent="-228600">
                <a:defRPr kumimoji="1" sz="3200">
                  <a:solidFill>
                    <a:schemeClr val="tx1"/>
                  </a:solidFill>
                  <a:latin typeface="HY헤드라인M" panose="02030600000101010101" pitchFamily="18" charset="-127"/>
                  <a:ea typeface="굴림" panose="020B0600000101010101" pitchFamily="50" charset="-127"/>
                </a:defRPr>
              </a:lvl3pPr>
              <a:lvl4pPr marL="1600200" indent="-228600">
                <a:defRPr kumimoji="1" sz="3200">
                  <a:solidFill>
                    <a:schemeClr val="tx1"/>
                  </a:solidFill>
                  <a:latin typeface="HY헤드라인M" panose="02030600000101010101" pitchFamily="18" charset="-127"/>
                  <a:ea typeface="굴림" panose="020B0600000101010101" pitchFamily="50" charset="-127"/>
                </a:defRPr>
              </a:lvl4pPr>
              <a:lvl5pPr marL="2057400" indent="-228600">
                <a:defRPr kumimoji="1" sz="3200">
                  <a:solidFill>
                    <a:schemeClr val="tx1"/>
                  </a:solidFill>
                  <a:latin typeface="HY헤드라인M" panose="02030600000101010101" pitchFamily="18" charset="-127"/>
                  <a:ea typeface="굴림" panose="020B0600000101010101" pitchFamily="50" charset="-127"/>
                </a:defRPr>
              </a:lvl5pPr>
              <a:lvl6pPr marL="25146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6pPr>
              <a:lvl7pPr marL="29718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7pPr>
              <a:lvl8pPr marL="34290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8pPr>
              <a:lvl9pPr marL="38862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9pPr>
            </a:lstStyle>
            <a:p>
              <a:pPr eaLnBrk="1" latinLnBrk="1" hangingPunct="1"/>
              <a:endParaRPr lang="ko-KR" altLang="en-US" sz="2000">
                <a:latin typeface="Verdana" panose="020B0604030504040204" pitchFamily="34" charset="0"/>
              </a:endParaRPr>
            </a:p>
          </p:txBody>
        </p:sp>
        <p:sp>
          <p:nvSpPr>
            <p:cNvPr id="23633" name="Oval 50"/>
            <p:cNvSpPr>
              <a:spLocks noChangeArrowheads="1"/>
            </p:cNvSpPr>
            <p:nvPr/>
          </p:nvSpPr>
          <p:spPr bwMode="auto">
            <a:xfrm>
              <a:off x="5932118" y="4806953"/>
              <a:ext cx="142839" cy="146050"/>
            </a:xfrm>
            <a:prstGeom prst="ellipse">
              <a:avLst/>
            </a:prstGeom>
            <a:solidFill>
              <a:schemeClr val="hlink"/>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kumimoji="1" sz="3200">
                  <a:solidFill>
                    <a:schemeClr val="tx1"/>
                  </a:solidFill>
                  <a:latin typeface="HY헤드라인M" panose="02030600000101010101" pitchFamily="18" charset="-127"/>
                  <a:ea typeface="굴림" panose="020B0600000101010101" pitchFamily="50" charset="-127"/>
                </a:defRPr>
              </a:lvl1pPr>
              <a:lvl2pPr marL="742950" indent="-285750">
                <a:defRPr kumimoji="1" sz="3200">
                  <a:solidFill>
                    <a:schemeClr val="tx1"/>
                  </a:solidFill>
                  <a:latin typeface="HY헤드라인M" panose="02030600000101010101" pitchFamily="18" charset="-127"/>
                  <a:ea typeface="굴림" panose="020B0600000101010101" pitchFamily="50" charset="-127"/>
                </a:defRPr>
              </a:lvl2pPr>
              <a:lvl3pPr marL="1143000" indent="-228600">
                <a:defRPr kumimoji="1" sz="3200">
                  <a:solidFill>
                    <a:schemeClr val="tx1"/>
                  </a:solidFill>
                  <a:latin typeface="HY헤드라인M" panose="02030600000101010101" pitchFamily="18" charset="-127"/>
                  <a:ea typeface="굴림" panose="020B0600000101010101" pitchFamily="50" charset="-127"/>
                </a:defRPr>
              </a:lvl3pPr>
              <a:lvl4pPr marL="1600200" indent="-228600">
                <a:defRPr kumimoji="1" sz="3200">
                  <a:solidFill>
                    <a:schemeClr val="tx1"/>
                  </a:solidFill>
                  <a:latin typeface="HY헤드라인M" panose="02030600000101010101" pitchFamily="18" charset="-127"/>
                  <a:ea typeface="굴림" panose="020B0600000101010101" pitchFamily="50" charset="-127"/>
                </a:defRPr>
              </a:lvl4pPr>
              <a:lvl5pPr marL="2057400" indent="-228600">
                <a:defRPr kumimoji="1" sz="3200">
                  <a:solidFill>
                    <a:schemeClr val="tx1"/>
                  </a:solidFill>
                  <a:latin typeface="HY헤드라인M" panose="02030600000101010101" pitchFamily="18" charset="-127"/>
                  <a:ea typeface="굴림" panose="020B0600000101010101" pitchFamily="50" charset="-127"/>
                </a:defRPr>
              </a:lvl5pPr>
              <a:lvl6pPr marL="25146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6pPr>
              <a:lvl7pPr marL="29718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7pPr>
              <a:lvl8pPr marL="34290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8pPr>
              <a:lvl9pPr marL="38862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9pPr>
            </a:lstStyle>
            <a:p>
              <a:pPr eaLnBrk="1" latinLnBrk="1" hangingPunct="1"/>
              <a:endParaRPr lang="ko-KR" altLang="en-US" sz="2000">
                <a:latin typeface="Verdana" panose="020B0604030504040204" pitchFamily="34" charset="0"/>
              </a:endParaRPr>
            </a:p>
          </p:txBody>
        </p:sp>
        <p:sp>
          <p:nvSpPr>
            <p:cNvPr id="23634" name="Oval 51"/>
            <p:cNvSpPr>
              <a:spLocks noChangeArrowheads="1"/>
            </p:cNvSpPr>
            <p:nvPr/>
          </p:nvSpPr>
          <p:spPr bwMode="auto">
            <a:xfrm>
              <a:off x="6562198" y="4289428"/>
              <a:ext cx="142839" cy="146050"/>
            </a:xfrm>
            <a:prstGeom prst="ellipse">
              <a:avLst/>
            </a:prstGeom>
            <a:solidFill>
              <a:schemeClr val="hlink"/>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kumimoji="1" sz="3200">
                  <a:solidFill>
                    <a:schemeClr val="tx1"/>
                  </a:solidFill>
                  <a:latin typeface="HY헤드라인M" panose="02030600000101010101" pitchFamily="18" charset="-127"/>
                  <a:ea typeface="굴림" panose="020B0600000101010101" pitchFamily="50" charset="-127"/>
                </a:defRPr>
              </a:lvl1pPr>
              <a:lvl2pPr marL="742950" indent="-285750">
                <a:defRPr kumimoji="1" sz="3200">
                  <a:solidFill>
                    <a:schemeClr val="tx1"/>
                  </a:solidFill>
                  <a:latin typeface="HY헤드라인M" panose="02030600000101010101" pitchFamily="18" charset="-127"/>
                  <a:ea typeface="굴림" panose="020B0600000101010101" pitchFamily="50" charset="-127"/>
                </a:defRPr>
              </a:lvl2pPr>
              <a:lvl3pPr marL="1143000" indent="-228600">
                <a:defRPr kumimoji="1" sz="3200">
                  <a:solidFill>
                    <a:schemeClr val="tx1"/>
                  </a:solidFill>
                  <a:latin typeface="HY헤드라인M" panose="02030600000101010101" pitchFamily="18" charset="-127"/>
                  <a:ea typeface="굴림" panose="020B0600000101010101" pitchFamily="50" charset="-127"/>
                </a:defRPr>
              </a:lvl3pPr>
              <a:lvl4pPr marL="1600200" indent="-228600">
                <a:defRPr kumimoji="1" sz="3200">
                  <a:solidFill>
                    <a:schemeClr val="tx1"/>
                  </a:solidFill>
                  <a:latin typeface="HY헤드라인M" panose="02030600000101010101" pitchFamily="18" charset="-127"/>
                  <a:ea typeface="굴림" panose="020B0600000101010101" pitchFamily="50" charset="-127"/>
                </a:defRPr>
              </a:lvl4pPr>
              <a:lvl5pPr marL="2057400" indent="-228600">
                <a:defRPr kumimoji="1" sz="3200">
                  <a:solidFill>
                    <a:schemeClr val="tx1"/>
                  </a:solidFill>
                  <a:latin typeface="HY헤드라인M" panose="02030600000101010101" pitchFamily="18" charset="-127"/>
                  <a:ea typeface="굴림" panose="020B0600000101010101" pitchFamily="50" charset="-127"/>
                </a:defRPr>
              </a:lvl5pPr>
              <a:lvl6pPr marL="25146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6pPr>
              <a:lvl7pPr marL="29718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7pPr>
              <a:lvl8pPr marL="34290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8pPr>
              <a:lvl9pPr marL="38862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9pPr>
            </a:lstStyle>
            <a:p>
              <a:pPr eaLnBrk="1" latinLnBrk="1" hangingPunct="1"/>
              <a:endParaRPr lang="ko-KR" altLang="en-US" sz="2000">
                <a:latin typeface="Verdana" panose="020B0604030504040204" pitchFamily="34" charset="0"/>
              </a:endParaRPr>
            </a:p>
          </p:txBody>
        </p:sp>
        <p:sp>
          <p:nvSpPr>
            <p:cNvPr id="23635" name="Oval 52"/>
            <p:cNvSpPr>
              <a:spLocks noChangeArrowheads="1"/>
            </p:cNvSpPr>
            <p:nvPr/>
          </p:nvSpPr>
          <p:spPr bwMode="auto">
            <a:xfrm>
              <a:off x="6562198" y="4806953"/>
              <a:ext cx="142839" cy="146050"/>
            </a:xfrm>
            <a:prstGeom prst="ellipse">
              <a:avLst/>
            </a:prstGeom>
            <a:solidFill>
              <a:schemeClr val="hlink"/>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kumimoji="1" sz="3200">
                  <a:solidFill>
                    <a:schemeClr val="tx1"/>
                  </a:solidFill>
                  <a:latin typeface="HY헤드라인M" panose="02030600000101010101" pitchFamily="18" charset="-127"/>
                  <a:ea typeface="굴림" panose="020B0600000101010101" pitchFamily="50" charset="-127"/>
                </a:defRPr>
              </a:lvl1pPr>
              <a:lvl2pPr marL="742950" indent="-285750">
                <a:defRPr kumimoji="1" sz="3200">
                  <a:solidFill>
                    <a:schemeClr val="tx1"/>
                  </a:solidFill>
                  <a:latin typeface="HY헤드라인M" panose="02030600000101010101" pitchFamily="18" charset="-127"/>
                  <a:ea typeface="굴림" panose="020B0600000101010101" pitchFamily="50" charset="-127"/>
                </a:defRPr>
              </a:lvl2pPr>
              <a:lvl3pPr marL="1143000" indent="-228600">
                <a:defRPr kumimoji="1" sz="3200">
                  <a:solidFill>
                    <a:schemeClr val="tx1"/>
                  </a:solidFill>
                  <a:latin typeface="HY헤드라인M" panose="02030600000101010101" pitchFamily="18" charset="-127"/>
                  <a:ea typeface="굴림" panose="020B0600000101010101" pitchFamily="50" charset="-127"/>
                </a:defRPr>
              </a:lvl3pPr>
              <a:lvl4pPr marL="1600200" indent="-228600">
                <a:defRPr kumimoji="1" sz="3200">
                  <a:solidFill>
                    <a:schemeClr val="tx1"/>
                  </a:solidFill>
                  <a:latin typeface="HY헤드라인M" panose="02030600000101010101" pitchFamily="18" charset="-127"/>
                  <a:ea typeface="굴림" panose="020B0600000101010101" pitchFamily="50" charset="-127"/>
                </a:defRPr>
              </a:lvl4pPr>
              <a:lvl5pPr marL="2057400" indent="-228600">
                <a:defRPr kumimoji="1" sz="3200">
                  <a:solidFill>
                    <a:schemeClr val="tx1"/>
                  </a:solidFill>
                  <a:latin typeface="HY헤드라인M" panose="02030600000101010101" pitchFamily="18" charset="-127"/>
                  <a:ea typeface="굴림" panose="020B0600000101010101" pitchFamily="50" charset="-127"/>
                </a:defRPr>
              </a:lvl5pPr>
              <a:lvl6pPr marL="25146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6pPr>
              <a:lvl7pPr marL="29718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7pPr>
              <a:lvl8pPr marL="34290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8pPr>
              <a:lvl9pPr marL="38862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9pPr>
            </a:lstStyle>
            <a:p>
              <a:pPr eaLnBrk="1" latinLnBrk="1" hangingPunct="1"/>
              <a:endParaRPr lang="ko-KR" altLang="en-US" sz="2000">
                <a:latin typeface="Verdana" panose="020B0604030504040204" pitchFamily="34" charset="0"/>
              </a:endParaRPr>
            </a:p>
          </p:txBody>
        </p:sp>
        <p:sp>
          <p:nvSpPr>
            <p:cNvPr id="23636" name="Oval 53"/>
            <p:cNvSpPr>
              <a:spLocks noChangeArrowheads="1"/>
            </p:cNvSpPr>
            <p:nvPr/>
          </p:nvSpPr>
          <p:spPr bwMode="auto">
            <a:xfrm>
              <a:off x="7192277" y="4289428"/>
              <a:ext cx="142839" cy="146050"/>
            </a:xfrm>
            <a:prstGeom prst="ellipse">
              <a:avLst/>
            </a:prstGeom>
            <a:solidFill>
              <a:schemeClr val="hlink"/>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kumimoji="1" sz="3200">
                  <a:solidFill>
                    <a:schemeClr val="tx1"/>
                  </a:solidFill>
                  <a:latin typeface="HY헤드라인M" panose="02030600000101010101" pitchFamily="18" charset="-127"/>
                  <a:ea typeface="굴림" panose="020B0600000101010101" pitchFamily="50" charset="-127"/>
                </a:defRPr>
              </a:lvl1pPr>
              <a:lvl2pPr marL="742950" indent="-285750">
                <a:defRPr kumimoji="1" sz="3200">
                  <a:solidFill>
                    <a:schemeClr val="tx1"/>
                  </a:solidFill>
                  <a:latin typeface="HY헤드라인M" panose="02030600000101010101" pitchFamily="18" charset="-127"/>
                  <a:ea typeface="굴림" panose="020B0600000101010101" pitchFamily="50" charset="-127"/>
                </a:defRPr>
              </a:lvl2pPr>
              <a:lvl3pPr marL="1143000" indent="-228600">
                <a:defRPr kumimoji="1" sz="3200">
                  <a:solidFill>
                    <a:schemeClr val="tx1"/>
                  </a:solidFill>
                  <a:latin typeface="HY헤드라인M" panose="02030600000101010101" pitchFamily="18" charset="-127"/>
                  <a:ea typeface="굴림" panose="020B0600000101010101" pitchFamily="50" charset="-127"/>
                </a:defRPr>
              </a:lvl3pPr>
              <a:lvl4pPr marL="1600200" indent="-228600">
                <a:defRPr kumimoji="1" sz="3200">
                  <a:solidFill>
                    <a:schemeClr val="tx1"/>
                  </a:solidFill>
                  <a:latin typeface="HY헤드라인M" panose="02030600000101010101" pitchFamily="18" charset="-127"/>
                  <a:ea typeface="굴림" panose="020B0600000101010101" pitchFamily="50" charset="-127"/>
                </a:defRPr>
              </a:lvl4pPr>
              <a:lvl5pPr marL="2057400" indent="-228600">
                <a:defRPr kumimoji="1" sz="3200">
                  <a:solidFill>
                    <a:schemeClr val="tx1"/>
                  </a:solidFill>
                  <a:latin typeface="HY헤드라인M" panose="02030600000101010101" pitchFamily="18" charset="-127"/>
                  <a:ea typeface="굴림" panose="020B0600000101010101" pitchFamily="50" charset="-127"/>
                </a:defRPr>
              </a:lvl5pPr>
              <a:lvl6pPr marL="25146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6pPr>
              <a:lvl7pPr marL="29718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7pPr>
              <a:lvl8pPr marL="34290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8pPr>
              <a:lvl9pPr marL="38862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9pPr>
            </a:lstStyle>
            <a:p>
              <a:pPr eaLnBrk="1" latinLnBrk="1" hangingPunct="1"/>
              <a:endParaRPr lang="ko-KR" altLang="en-US" sz="2000">
                <a:latin typeface="Verdana" panose="020B0604030504040204" pitchFamily="34" charset="0"/>
              </a:endParaRPr>
            </a:p>
          </p:txBody>
        </p:sp>
        <p:sp>
          <p:nvSpPr>
            <p:cNvPr id="23637" name="Oval 54"/>
            <p:cNvSpPr>
              <a:spLocks noChangeArrowheads="1"/>
            </p:cNvSpPr>
            <p:nvPr/>
          </p:nvSpPr>
          <p:spPr bwMode="auto">
            <a:xfrm>
              <a:off x="2151641" y="4289428"/>
              <a:ext cx="142839" cy="146050"/>
            </a:xfrm>
            <a:prstGeom prst="ellipse">
              <a:avLst/>
            </a:prstGeom>
            <a:solidFill>
              <a:schemeClr val="hlink"/>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kumimoji="1" sz="3200">
                  <a:solidFill>
                    <a:schemeClr val="tx1"/>
                  </a:solidFill>
                  <a:latin typeface="HY헤드라인M" panose="02030600000101010101" pitchFamily="18" charset="-127"/>
                  <a:ea typeface="굴림" panose="020B0600000101010101" pitchFamily="50" charset="-127"/>
                </a:defRPr>
              </a:lvl1pPr>
              <a:lvl2pPr marL="742950" indent="-285750">
                <a:defRPr kumimoji="1" sz="3200">
                  <a:solidFill>
                    <a:schemeClr val="tx1"/>
                  </a:solidFill>
                  <a:latin typeface="HY헤드라인M" panose="02030600000101010101" pitchFamily="18" charset="-127"/>
                  <a:ea typeface="굴림" panose="020B0600000101010101" pitchFamily="50" charset="-127"/>
                </a:defRPr>
              </a:lvl2pPr>
              <a:lvl3pPr marL="1143000" indent="-228600">
                <a:defRPr kumimoji="1" sz="3200">
                  <a:solidFill>
                    <a:schemeClr val="tx1"/>
                  </a:solidFill>
                  <a:latin typeface="HY헤드라인M" panose="02030600000101010101" pitchFamily="18" charset="-127"/>
                  <a:ea typeface="굴림" panose="020B0600000101010101" pitchFamily="50" charset="-127"/>
                </a:defRPr>
              </a:lvl3pPr>
              <a:lvl4pPr marL="1600200" indent="-228600">
                <a:defRPr kumimoji="1" sz="3200">
                  <a:solidFill>
                    <a:schemeClr val="tx1"/>
                  </a:solidFill>
                  <a:latin typeface="HY헤드라인M" panose="02030600000101010101" pitchFamily="18" charset="-127"/>
                  <a:ea typeface="굴림" panose="020B0600000101010101" pitchFamily="50" charset="-127"/>
                </a:defRPr>
              </a:lvl4pPr>
              <a:lvl5pPr marL="2057400" indent="-228600">
                <a:defRPr kumimoji="1" sz="3200">
                  <a:solidFill>
                    <a:schemeClr val="tx1"/>
                  </a:solidFill>
                  <a:latin typeface="HY헤드라인M" panose="02030600000101010101" pitchFamily="18" charset="-127"/>
                  <a:ea typeface="굴림" panose="020B0600000101010101" pitchFamily="50" charset="-127"/>
                </a:defRPr>
              </a:lvl5pPr>
              <a:lvl6pPr marL="25146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6pPr>
              <a:lvl7pPr marL="29718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7pPr>
              <a:lvl8pPr marL="34290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8pPr>
              <a:lvl9pPr marL="38862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9pPr>
            </a:lstStyle>
            <a:p>
              <a:pPr eaLnBrk="1" latinLnBrk="1" hangingPunct="1"/>
              <a:endParaRPr lang="ko-KR" altLang="en-US" sz="2000">
                <a:latin typeface="Verdana" panose="020B0604030504040204" pitchFamily="34" charset="0"/>
              </a:endParaRPr>
            </a:p>
          </p:txBody>
        </p:sp>
        <p:sp>
          <p:nvSpPr>
            <p:cNvPr id="23638" name="Oval 55"/>
            <p:cNvSpPr>
              <a:spLocks noChangeArrowheads="1"/>
            </p:cNvSpPr>
            <p:nvPr/>
          </p:nvSpPr>
          <p:spPr bwMode="auto">
            <a:xfrm>
              <a:off x="2151641" y="5067303"/>
              <a:ext cx="142839" cy="146050"/>
            </a:xfrm>
            <a:prstGeom prst="ellipse">
              <a:avLst/>
            </a:prstGeom>
            <a:solidFill>
              <a:schemeClr val="hlink"/>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kumimoji="1" sz="3200">
                  <a:solidFill>
                    <a:schemeClr val="tx1"/>
                  </a:solidFill>
                  <a:latin typeface="HY헤드라인M" panose="02030600000101010101" pitchFamily="18" charset="-127"/>
                  <a:ea typeface="굴림" panose="020B0600000101010101" pitchFamily="50" charset="-127"/>
                </a:defRPr>
              </a:lvl1pPr>
              <a:lvl2pPr marL="742950" indent="-285750">
                <a:defRPr kumimoji="1" sz="3200">
                  <a:solidFill>
                    <a:schemeClr val="tx1"/>
                  </a:solidFill>
                  <a:latin typeface="HY헤드라인M" panose="02030600000101010101" pitchFamily="18" charset="-127"/>
                  <a:ea typeface="굴림" panose="020B0600000101010101" pitchFamily="50" charset="-127"/>
                </a:defRPr>
              </a:lvl2pPr>
              <a:lvl3pPr marL="1143000" indent="-228600">
                <a:defRPr kumimoji="1" sz="3200">
                  <a:solidFill>
                    <a:schemeClr val="tx1"/>
                  </a:solidFill>
                  <a:latin typeface="HY헤드라인M" panose="02030600000101010101" pitchFamily="18" charset="-127"/>
                  <a:ea typeface="굴림" panose="020B0600000101010101" pitchFamily="50" charset="-127"/>
                </a:defRPr>
              </a:lvl3pPr>
              <a:lvl4pPr marL="1600200" indent="-228600">
                <a:defRPr kumimoji="1" sz="3200">
                  <a:solidFill>
                    <a:schemeClr val="tx1"/>
                  </a:solidFill>
                  <a:latin typeface="HY헤드라인M" panose="02030600000101010101" pitchFamily="18" charset="-127"/>
                  <a:ea typeface="굴림" panose="020B0600000101010101" pitchFamily="50" charset="-127"/>
                </a:defRPr>
              </a:lvl4pPr>
              <a:lvl5pPr marL="2057400" indent="-228600">
                <a:defRPr kumimoji="1" sz="3200">
                  <a:solidFill>
                    <a:schemeClr val="tx1"/>
                  </a:solidFill>
                  <a:latin typeface="HY헤드라인M" panose="02030600000101010101" pitchFamily="18" charset="-127"/>
                  <a:ea typeface="굴림" panose="020B0600000101010101" pitchFamily="50" charset="-127"/>
                </a:defRPr>
              </a:lvl5pPr>
              <a:lvl6pPr marL="25146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6pPr>
              <a:lvl7pPr marL="29718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7pPr>
              <a:lvl8pPr marL="34290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8pPr>
              <a:lvl9pPr marL="38862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9pPr>
            </a:lstStyle>
            <a:p>
              <a:pPr eaLnBrk="1" latinLnBrk="1" hangingPunct="1"/>
              <a:endParaRPr lang="ko-KR" altLang="en-US" sz="2000">
                <a:latin typeface="Verdana" panose="020B0604030504040204" pitchFamily="34" charset="0"/>
              </a:endParaRPr>
            </a:p>
          </p:txBody>
        </p:sp>
        <p:sp>
          <p:nvSpPr>
            <p:cNvPr id="23639" name="Oval 56"/>
            <p:cNvSpPr>
              <a:spLocks noChangeArrowheads="1"/>
            </p:cNvSpPr>
            <p:nvPr/>
          </p:nvSpPr>
          <p:spPr bwMode="auto">
            <a:xfrm>
              <a:off x="1361264" y="4219578"/>
              <a:ext cx="574531" cy="287338"/>
            </a:xfrm>
            <a:prstGeom prst="ellipse">
              <a:avLst/>
            </a:prstGeom>
            <a:noFill/>
            <a:ln w="19050"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3200">
                  <a:solidFill>
                    <a:schemeClr val="tx1"/>
                  </a:solidFill>
                  <a:latin typeface="HY헤드라인M" panose="02030600000101010101" pitchFamily="18" charset="-127"/>
                  <a:ea typeface="굴림" panose="020B0600000101010101" pitchFamily="50" charset="-127"/>
                </a:defRPr>
              </a:lvl1pPr>
              <a:lvl2pPr marL="742950" indent="-285750">
                <a:defRPr kumimoji="1" sz="3200">
                  <a:solidFill>
                    <a:schemeClr val="tx1"/>
                  </a:solidFill>
                  <a:latin typeface="HY헤드라인M" panose="02030600000101010101" pitchFamily="18" charset="-127"/>
                  <a:ea typeface="굴림" panose="020B0600000101010101" pitchFamily="50" charset="-127"/>
                </a:defRPr>
              </a:lvl2pPr>
              <a:lvl3pPr marL="1143000" indent="-228600">
                <a:defRPr kumimoji="1" sz="3200">
                  <a:solidFill>
                    <a:schemeClr val="tx1"/>
                  </a:solidFill>
                  <a:latin typeface="HY헤드라인M" panose="02030600000101010101" pitchFamily="18" charset="-127"/>
                  <a:ea typeface="굴림" panose="020B0600000101010101" pitchFamily="50" charset="-127"/>
                </a:defRPr>
              </a:lvl3pPr>
              <a:lvl4pPr marL="1600200" indent="-228600">
                <a:defRPr kumimoji="1" sz="3200">
                  <a:solidFill>
                    <a:schemeClr val="tx1"/>
                  </a:solidFill>
                  <a:latin typeface="HY헤드라인M" panose="02030600000101010101" pitchFamily="18" charset="-127"/>
                  <a:ea typeface="굴림" panose="020B0600000101010101" pitchFamily="50" charset="-127"/>
                </a:defRPr>
              </a:lvl4pPr>
              <a:lvl5pPr marL="2057400" indent="-228600">
                <a:defRPr kumimoji="1" sz="3200">
                  <a:solidFill>
                    <a:schemeClr val="tx1"/>
                  </a:solidFill>
                  <a:latin typeface="HY헤드라인M" panose="02030600000101010101" pitchFamily="18" charset="-127"/>
                  <a:ea typeface="굴림" panose="020B0600000101010101" pitchFamily="50" charset="-127"/>
                </a:defRPr>
              </a:lvl5pPr>
              <a:lvl6pPr marL="25146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6pPr>
              <a:lvl7pPr marL="29718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7pPr>
              <a:lvl8pPr marL="34290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8pPr>
              <a:lvl9pPr marL="38862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9pPr>
            </a:lstStyle>
            <a:p>
              <a:pPr eaLnBrk="1" latinLnBrk="1" hangingPunct="1"/>
              <a:endParaRPr lang="ko-KR" altLang="en-US" sz="2000">
                <a:latin typeface="Verdana" panose="020B0604030504040204" pitchFamily="34" charset="0"/>
              </a:endParaRPr>
            </a:p>
          </p:txBody>
        </p:sp>
        <p:sp>
          <p:nvSpPr>
            <p:cNvPr id="23640" name="Oval 57"/>
            <p:cNvSpPr>
              <a:spLocks noChangeArrowheads="1"/>
            </p:cNvSpPr>
            <p:nvPr/>
          </p:nvSpPr>
          <p:spPr bwMode="auto">
            <a:xfrm>
              <a:off x="4456113" y="3786190"/>
              <a:ext cx="647538" cy="2016125"/>
            </a:xfrm>
            <a:prstGeom prst="ellipse">
              <a:avLst/>
            </a:prstGeom>
            <a:noFill/>
            <a:ln w="19050" algn="ctr">
              <a:solidFill>
                <a:srgbClr val="00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3200">
                  <a:solidFill>
                    <a:schemeClr val="tx1"/>
                  </a:solidFill>
                  <a:latin typeface="HY헤드라인M" panose="02030600000101010101" pitchFamily="18" charset="-127"/>
                  <a:ea typeface="굴림" panose="020B0600000101010101" pitchFamily="50" charset="-127"/>
                </a:defRPr>
              </a:lvl1pPr>
              <a:lvl2pPr marL="742950" indent="-285750">
                <a:defRPr kumimoji="1" sz="3200">
                  <a:solidFill>
                    <a:schemeClr val="tx1"/>
                  </a:solidFill>
                  <a:latin typeface="HY헤드라인M" panose="02030600000101010101" pitchFamily="18" charset="-127"/>
                  <a:ea typeface="굴림" panose="020B0600000101010101" pitchFamily="50" charset="-127"/>
                </a:defRPr>
              </a:lvl2pPr>
              <a:lvl3pPr marL="1143000" indent="-228600">
                <a:defRPr kumimoji="1" sz="3200">
                  <a:solidFill>
                    <a:schemeClr val="tx1"/>
                  </a:solidFill>
                  <a:latin typeface="HY헤드라인M" panose="02030600000101010101" pitchFamily="18" charset="-127"/>
                  <a:ea typeface="굴림" panose="020B0600000101010101" pitchFamily="50" charset="-127"/>
                </a:defRPr>
              </a:lvl3pPr>
              <a:lvl4pPr marL="1600200" indent="-228600">
                <a:defRPr kumimoji="1" sz="3200">
                  <a:solidFill>
                    <a:schemeClr val="tx1"/>
                  </a:solidFill>
                  <a:latin typeface="HY헤드라인M" panose="02030600000101010101" pitchFamily="18" charset="-127"/>
                  <a:ea typeface="굴림" panose="020B0600000101010101" pitchFamily="50" charset="-127"/>
                </a:defRPr>
              </a:lvl4pPr>
              <a:lvl5pPr marL="2057400" indent="-228600">
                <a:defRPr kumimoji="1" sz="3200">
                  <a:solidFill>
                    <a:schemeClr val="tx1"/>
                  </a:solidFill>
                  <a:latin typeface="HY헤드라인M" panose="02030600000101010101" pitchFamily="18" charset="-127"/>
                  <a:ea typeface="굴림" panose="020B0600000101010101" pitchFamily="50" charset="-127"/>
                </a:defRPr>
              </a:lvl5pPr>
              <a:lvl6pPr marL="25146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6pPr>
              <a:lvl7pPr marL="29718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7pPr>
              <a:lvl8pPr marL="34290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8pPr>
              <a:lvl9pPr marL="38862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9pPr>
            </a:lstStyle>
            <a:p>
              <a:pPr eaLnBrk="1" latinLnBrk="1" hangingPunct="1"/>
              <a:endParaRPr lang="ko-KR" altLang="en-US" sz="2000">
                <a:latin typeface="Verdana" panose="020B0604030504040204" pitchFamily="34" charset="0"/>
              </a:endParaRPr>
            </a:p>
          </p:txBody>
        </p:sp>
        <p:sp>
          <p:nvSpPr>
            <p:cNvPr id="23641" name="Oval 58"/>
            <p:cNvSpPr>
              <a:spLocks noChangeArrowheads="1"/>
            </p:cNvSpPr>
            <p:nvPr/>
          </p:nvSpPr>
          <p:spPr bwMode="auto">
            <a:xfrm>
              <a:off x="1361264" y="4722815"/>
              <a:ext cx="574531" cy="287338"/>
            </a:xfrm>
            <a:prstGeom prst="ellipse">
              <a:avLst/>
            </a:prstGeom>
            <a:noFill/>
            <a:ln w="19050"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3200">
                  <a:solidFill>
                    <a:schemeClr val="tx1"/>
                  </a:solidFill>
                  <a:latin typeface="HY헤드라인M" panose="02030600000101010101" pitchFamily="18" charset="-127"/>
                  <a:ea typeface="굴림" panose="020B0600000101010101" pitchFamily="50" charset="-127"/>
                </a:defRPr>
              </a:lvl1pPr>
              <a:lvl2pPr marL="742950" indent="-285750">
                <a:defRPr kumimoji="1" sz="3200">
                  <a:solidFill>
                    <a:schemeClr val="tx1"/>
                  </a:solidFill>
                  <a:latin typeface="HY헤드라인M" panose="02030600000101010101" pitchFamily="18" charset="-127"/>
                  <a:ea typeface="굴림" panose="020B0600000101010101" pitchFamily="50" charset="-127"/>
                </a:defRPr>
              </a:lvl2pPr>
              <a:lvl3pPr marL="1143000" indent="-228600">
                <a:defRPr kumimoji="1" sz="3200">
                  <a:solidFill>
                    <a:schemeClr val="tx1"/>
                  </a:solidFill>
                  <a:latin typeface="HY헤드라인M" panose="02030600000101010101" pitchFamily="18" charset="-127"/>
                  <a:ea typeface="굴림" panose="020B0600000101010101" pitchFamily="50" charset="-127"/>
                </a:defRPr>
              </a:lvl3pPr>
              <a:lvl4pPr marL="1600200" indent="-228600">
                <a:defRPr kumimoji="1" sz="3200">
                  <a:solidFill>
                    <a:schemeClr val="tx1"/>
                  </a:solidFill>
                  <a:latin typeface="HY헤드라인M" panose="02030600000101010101" pitchFamily="18" charset="-127"/>
                  <a:ea typeface="굴림" panose="020B0600000101010101" pitchFamily="50" charset="-127"/>
                </a:defRPr>
              </a:lvl4pPr>
              <a:lvl5pPr marL="2057400" indent="-228600">
                <a:defRPr kumimoji="1" sz="3200">
                  <a:solidFill>
                    <a:schemeClr val="tx1"/>
                  </a:solidFill>
                  <a:latin typeface="HY헤드라인M" panose="02030600000101010101" pitchFamily="18" charset="-127"/>
                  <a:ea typeface="굴림" panose="020B0600000101010101" pitchFamily="50" charset="-127"/>
                </a:defRPr>
              </a:lvl5pPr>
              <a:lvl6pPr marL="25146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6pPr>
              <a:lvl7pPr marL="29718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7pPr>
              <a:lvl8pPr marL="34290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8pPr>
              <a:lvl9pPr marL="38862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9pPr>
            </a:lstStyle>
            <a:p>
              <a:pPr eaLnBrk="1" latinLnBrk="1" hangingPunct="1"/>
              <a:endParaRPr lang="ko-KR" altLang="en-US" sz="2000">
                <a:latin typeface="Verdana" panose="020B0604030504040204" pitchFamily="34" charset="0"/>
              </a:endParaRPr>
            </a:p>
          </p:txBody>
        </p:sp>
      </p:grpSp>
      <p:grpSp>
        <p:nvGrpSpPr>
          <p:cNvPr id="23559" name="그룹 95"/>
          <p:cNvGrpSpPr>
            <a:grpSpLocks/>
          </p:cNvGrpSpPr>
          <p:nvPr/>
        </p:nvGrpSpPr>
        <p:grpSpPr bwMode="auto">
          <a:xfrm>
            <a:off x="668338" y="908720"/>
            <a:ext cx="7832725" cy="5156200"/>
            <a:chOff x="668344" y="416719"/>
            <a:chExt cx="7807312" cy="6024563"/>
          </a:xfrm>
        </p:grpSpPr>
        <p:pic>
          <p:nvPicPr>
            <p:cNvPr id="23561"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60843" y="416719"/>
              <a:ext cx="3876675" cy="602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cxnSp>
          <p:nvCxnSpPr>
            <p:cNvPr id="23562" name="AutoShape 3"/>
            <p:cNvCxnSpPr>
              <a:cxnSpLocks noChangeShapeType="1"/>
              <a:endCxn id="23581" idx="1"/>
            </p:cNvCxnSpPr>
            <p:nvPr/>
          </p:nvCxnSpPr>
          <p:spPr bwMode="auto">
            <a:xfrm>
              <a:off x="2854332" y="1549021"/>
              <a:ext cx="1349361" cy="1176717"/>
            </a:xfrm>
            <a:prstGeom prst="bentConnector3">
              <a:avLst>
                <a:gd name="adj1" fmla="val 48824"/>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pic>
          <p:nvPicPr>
            <p:cNvPr id="23563"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03731" y="3839369"/>
              <a:ext cx="2454275" cy="1139825"/>
            </a:xfrm>
            <a:prstGeom prst="rect">
              <a:avLst/>
            </a:prstGeom>
            <a:noFill/>
            <a:ln w="12700">
              <a:solidFill>
                <a:srgbClr val="000080"/>
              </a:solidFill>
              <a:miter lim="800000"/>
              <a:headEnd/>
              <a:tailEnd/>
            </a:ln>
            <a:extLst>
              <a:ext uri="{909E8E84-426E-40DD-AFC4-6F175D3DCCD1}">
                <a14:hiddenFill xmlns:a14="http://schemas.microsoft.com/office/drawing/2010/main">
                  <a:solidFill>
                    <a:srgbClr val="FFFFFF"/>
                  </a:solidFill>
                </a14:hiddenFill>
              </a:ext>
            </a:extLst>
          </p:spPr>
        </p:pic>
        <p:pic>
          <p:nvPicPr>
            <p:cNvPr id="23564"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00556" y="5056982"/>
              <a:ext cx="2447925" cy="1101725"/>
            </a:xfrm>
            <a:prstGeom prst="rect">
              <a:avLst/>
            </a:prstGeom>
            <a:noFill/>
            <a:ln w="19050"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4" name="Text Box 9"/>
            <p:cNvSpPr txBox="1">
              <a:spLocks noChangeArrowheads="1"/>
            </p:cNvSpPr>
            <p:nvPr/>
          </p:nvSpPr>
          <p:spPr bwMode="auto">
            <a:xfrm>
              <a:off x="5485016" y="5710470"/>
              <a:ext cx="466793" cy="185485"/>
            </a:xfrm>
            <a:prstGeom prst="rect">
              <a:avLst/>
            </a:prstGeom>
            <a:gradFill rotWithShape="1">
              <a:gsLst>
                <a:gs pos="0">
                  <a:srgbClr val="FFFF00"/>
                </a:gs>
                <a:gs pos="50000">
                  <a:schemeClr val="bg1"/>
                </a:gs>
                <a:gs pos="100000">
                  <a:srgbClr val="FFFF00"/>
                </a:gs>
              </a:gsLst>
              <a:lin ang="5400000" scaled="1"/>
            </a:gradFill>
            <a:ln w="9525">
              <a:solidFill>
                <a:srgbClr val="0000FF"/>
              </a:solidFill>
              <a:miter lim="800000"/>
              <a:headEnd/>
              <a:tailEnd/>
            </a:ln>
            <a:effectLst>
              <a:outerShdw dist="35921" dir="2700000" algn="ctr" rotWithShape="0">
                <a:schemeClr val="accent2"/>
              </a:outerShdw>
            </a:effectLst>
          </p:spPr>
          <p:txBody>
            <a:bodyPr lIns="0" tIns="10799" rIns="0" bIns="10799">
              <a:spAutoFit/>
            </a:bodyPr>
            <a:lstStyle>
              <a:defPPr>
                <a:defRPr lang="ko-KR"/>
              </a:defPPr>
              <a:lvl1pPr algn="l" rtl="0" fontAlgn="base" latinLnBrk="1">
                <a:spcBef>
                  <a:spcPct val="0"/>
                </a:spcBef>
                <a:spcAft>
                  <a:spcPct val="0"/>
                </a:spcAft>
                <a:defRPr kumimoji="1" kern="1200">
                  <a:solidFill>
                    <a:schemeClr val="tx1"/>
                  </a:solidFill>
                  <a:latin typeface="굴림체" pitchFamily="49" charset="-127"/>
                  <a:ea typeface="굴림체" pitchFamily="49" charset="-127"/>
                  <a:cs typeface="+mn-cs"/>
                </a:defRPr>
              </a:lvl1pPr>
              <a:lvl2pPr marL="457200" algn="l" rtl="0" fontAlgn="base" latinLnBrk="1">
                <a:spcBef>
                  <a:spcPct val="0"/>
                </a:spcBef>
                <a:spcAft>
                  <a:spcPct val="0"/>
                </a:spcAft>
                <a:defRPr kumimoji="1" kern="1200">
                  <a:solidFill>
                    <a:schemeClr val="tx1"/>
                  </a:solidFill>
                  <a:latin typeface="굴림체" pitchFamily="49" charset="-127"/>
                  <a:ea typeface="굴림체" pitchFamily="49" charset="-127"/>
                  <a:cs typeface="+mn-cs"/>
                </a:defRPr>
              </a:lvl2pPr>
              <a:lvl3pPr marL="914400" algn="l" rtl="0" fontAlgn="base" latinLnBrk="1">
                <a:spcBef>
                  <a:spcPct val="0"/>
                </a:spcBef>
                <a:spcAft>
                  <a:spcPct val="0"/>
                </a:spcAft>
                <a:defRPr kumimoji="1" kern="1200">
                  <a:solidFill>
                    <a:schemeClr val="tx1"/>
                  </a:solidFill>
                  <a:latin typeface="굴림체" pitchFamily="49" charset="-127"/>
                  <a:ea typeface="굴림체" pitchFamily="49" charset="-127"/>
                  <a:cs typeface="+mn-cs"/>
                </a:defRPr>
              </a:lvl3pPr>
              <a:lvl4pPr marL="1371600" algn="l" rtl="0" fontAlgn="base" latinLnBrk="1">
                <a:spcBef>
                  <a:spcPct val="0"/>
                </a:spcBef>
                <a:spcAft>
                  <a:spcPct val="0"/>
                </a:spcAft>
                <a:defRPr kumimoji="1" kern="1200">
                  <a:solidFill>
                    <a:schemeClr val="tx1"/>
                  </a:solidFill>
                  <a:latin typeface="굴림체" pitchFamily="49" charset="-127"/>
                  <a:ea typeface="굴림체" pitchFamily="49" charset="-127"/>
                  <a:cs typeface="+mn-cs"/>
                </a:defRPr>
              </a:lvl4pPr>
              <a:lvl5pPr marL="1828800" algn="l" rtl="0" fontAlgn="base" latinLnBrk="1">
                <a:spcBef>
                  <a:spcPct val="0"/>
                </a:spcBef>
                <a:spcAft>
                  <a:spcPct val="0"/>
                </a:spcAft>
                <a:defRPr kumimoji="1" kern="1200">
                  <a:solidFill>
                    <a:schemeClr val="tx1"/>
                  </a:solidFill>
                  <a:latin typeface="굴림체" pitchFamily="49" charset="-127"/>
                  <a:ea typeface="굴림체" pitchFamily="49" charset="-127"/>
                  <a:cs typeface="+mn-cs"/>
                </a:defRPr>
              </a:lvl5pPr>
              <a:lvl6pPr marL="2286000" algn="l" defTabSz="914400" rtl="0" eaLnBrk="1" latinLnBrk="1" hangingPunct="1">
                <a:defRPr kumimoji="1" kern="1200">
                  <a:solidFill>
                    <a:schemeClr val="tx1"/>
                  </a:solidFill>
                  <a:latin typeface="굴림체" pitchFamily="49" charset="-127"/>
                  <a:ea typeface="굴림체" pitchFamily="49" charset="-127"/>
                  <a:cs typeface="+mn-cs"/>
                </a:defRPr>
              </a:lvl6pPr>
              <a:lvl7pPr marL="2743200" algn="l" defTabSz="914400" rtl="0" eaLnBrk="1" latinLnBrk="1" hangingPunct="1">
                <a:defRPr kumimoji="1" kern="1200">
                  <a:solidFill>
                    <a:schemeClr val="tx1"/>
                  </a:solidFill>
                  <a:latin typeface="굴림체" pitchFamily="49" charset="-127"/>
                  <a:ea typeface="굴림체" pitchFamily="49" charset="-127"/>
                  <a:cs typeface="+mn-cs"/>
                </a:defRPr>
              </a:lvl7pPr>
              <a:lvl8pPr marL="3200400" algn="l" defTabSz="914400" rtl="0" eaLnBrk="1" latinLnBrk="1" hangingPunct="1">
                <a:defRPr kumimoji="1" kern="1200">
                  <a:solidFill>
                    <a:schemeClr val="tx1"/>
                  </a:solidFill>
                  <a:latin typeface="굴림체" pitchFamily="49" charset="-127"/>
                  <a:ea typeface="굴림체" pitchFamily="49" charset="-127"/>
                  <a:cs typeface="+mn-cs"/>
                </a:defRPr>
              </a:lvl8pPr>
              <a:lvl9pPr marL="3657600" algn="l" defTabSz="914400" rtl="0" eaLnBrk="1" latinLnBrk="1" hangingPunct="1">
                <a:defRPr kumimoji="1" kern="1200">
                  <a:solidFill>
                    <a:schemeClr val="tx1"/>
                  </a:solidFill>
                  <a:latin typeface="굴림체" pitchFamily="49" charset="-127"/>
                  <a:ea typeface="굴림체" pitchFamily="49" charset="-127"/>
                  <a:cs typeface="+mn-cs"/>
                </a:defRPr>
              </a:lvl9pPr>
            </a:lstStyle>
            <a:p>
              <a:pPr eaLnBrk="1" hangingPunct="1">
                <a:defRPr/>
              </a:pPr>
              <a:r>
                <a:rPr lang="en-US" altLang="ko-KR" sz="1000" b="1">
                  <a:latin typeface="Arial" pitchFamily="34" charset="0"/>
                  <a:ea typeface="굴림" pitchFamily="50" charset="-127"/>
                </a:rPr>
                <a:t>VHTR</a:t>
              </a:r>
            </a:p>
          </p:txBody>
        </p:sp>
        <p:sp>
          <p:nvSpPr>
            <p:cNvPr id="55" name="Text Box 10"/>
            <p:cNvSpPr txBox="1">
              <a:spLocks noChangeArrowheads="1"/>
            </p:cNvSpPr>
            <p:nvPr/>
          </p:nvSpPr>
          <p:spPr bwMode="auto">
            <a:xfrm>
              <a:off x="5964467" y="5068691"/>
              <a:ext cx="946245" cy="183631"/>
            </a:xfrm>
            <a:prstGeom prst="rect">
              <a:avLst/>
            </a:prstGeom>
            <a:gradFill rotWithShape="1">
              <a:gsLst>
                <a:gs pos="0">
                  <a:srgbClr val="FFFF00"/>
                </a:gs>
                <a:gs pos="50000">
                  <a:schemeClr val="bg1"/>
                </a:gs>
                <a:gs pos="100000">
                  <a:srgbClr val="FFFF00"/>
                </a:gs>
              </a:gsLst>
              <a:lin ang="5400000" scaled="1"/>
            </a:gradFill>
            <a:ln w="9525">
              <a:solidFill>
                <a:srgbClr val="0000FF"/>
              </a:solidFill>
              <a:miter lim="800000"/>
              <a:headEnd/>
              <a:tailEnd/>
            </a:ln>
            <a:effectLst>
              <a:outerShdw dist="35921" dir="2700000" algn="ctr" rotWithShape="0">
                <a:schemeClr val="accent2"/>
              </a:outerShdw>
            </a:effectLst>
          </p:spPr>
          <p:txBody>
            <a:bodyPr wrap="none" lIns="0" tIns="10799" rIns="0" bIns="10799">
              <a:spAutoFit/>
            </a:bodyPr>
            <a:lstStyle>
              <a:defPPr>
                <a:defRPr lang="ko-KR"/>
              </a:defPPr>
              <a:lvl1pPr algn="l" rtl="0" fontAlgn="base" latinLnBrk="1">
                <a:spcBef>
                  <a:spcPct val="0"/>
                </a:spcBef>
                <a:spcAft>
                  <a:spcPct val="0"/>
                </a:spcAft>
                <a:defRPr kumimoji="1" kern="1200">
                  <a:solidFill>
                    <a:schemeClr val="tx1"/>
                  </a:solidFill>
                  <a:latin typeface="굴림체" pitchFamily="49" charset="-127"/>
                  <a:ea typeface="굴림체" pitchFamily="49" charset="-127"/>
                  <a:cs typeface="+mn-cs"/>
                </a:defRPr>
              </a:lvl1pPr>
              <a:lvl2pPr marL="457200" algn="l" rtl="0" fontAlgn="base" latinLnBrk="1">
                <a:spcBef>
                  <a:spcPct val="0"/>
                </a:spcBef>
                <a:spcAft>
                  <a:spcPct val="0"/>
                </a:spcAft>
                <a:defRPr kumimoji="1" kern="1200">
                  <a:solidFill>
                    <a:schemeClr val="tx1"/>
                  </a:solidFill>
                  <a:latin typeface="굴림체" pitchFamily="49" charset="-127"/>
                  <a:ea typeface="굴림체" pitchFamily="49" charset="-127"/>
                  <a:cs typeface="+mn-cs"/>
                </a:defRPr>
              </a:lvl2pPr>
              <a:lvl3pPr marL="914400" algn="l" rtl="0" fontAlgn="base" latinLnBrk="1">
                <a:spcBef>
                  <a:spcPct val="0"/>
                </a:spcBef>
                <a:spcAft>
                  <a:spcPct val="0"/>
                </a:spcAft>
                <a:defRPr kumimoji="1" kern="1200">
                  <a:solidFill>
                    <a:schemeClr val="tx1"/>
                  </a:solidFill>
                  <a:latin typeface="굴림체" pitchFamily="49" charset="-127"/>
                  <a:ea typeface="굴림체" pitchFamily="49" charset="-127"/>
                  <a:cs typeface="+mn-cs"/>
                </a:defRPr>
              </a:lvl3pPr>
              <a:lvl4pPr marL="1371600" algn="l" rtl="0" fontAlgn="base" latinLnBrk="1">
                <a:spcBef>
                  <a:spcPct val="0"/>
                </a:spcBef>
                <a:spcAft>
                  <a:spcPct val="0"/>
                </a:spcAft>
                <a:defRPr kumimoji="1" kern="1200">
                  <a:solidFill>
                    <a:schemeClr val="tx1"/>
                  </a:solidFill>
                  <a:latin typeface="굴림체" pitchFamily="49" charset="-127"/>
                  <a:ea typeface="굴림체" pitchFamily="49" charset="-127"/>
                  <a:cs typeface="+mn-cs"/>
                </a:defRPr>
              </a:lvl4pPr>
              <a:lvl5pPr marL="1828800" algn="l" rtl="0" fontAlgn="base" latinLnBrk="1">
                <a:spcBef>
                  <a:spcPct val="0"/>
                </a:spcBef>
                <a:spcAft>
                  <a:spcPct val="0"/>
                </a:spcAft>
                <a:defRPr kumimoji="1" kern="1200">
                  <a:solidFill>
                    <a:schemeClr val="tx1"/>
                  </a:solidFill>
                  <a:latin typeface="굴림체" pitchFamily="49" charset="-127"/>
                  <a:ea typeface="굴림체" pitchFamily="49" charset="-127"/>
                  <a:cs typeface="+mn-cs"/>
                </a:defRPr>
              </a:lvl5pPr>
              <a:lvl6pPr marL="2286000" algn="l" defTabSz="914400" rtl="0" eaLnBrk="1" latinLnBrk="1" hangingPunct="1">
                <a:defRPr kumimoji="1" kern="1200">
                  <a:solidFill>
                    <a:schemeClr val="tx1"/>
                  </a:solidFill>
                  <a:latin typeface="굴림체" pitchFamily="49" charset="-127"/>
                  <a:ea typeface="굴림체" pitchFamily="49" charset="-127"/>
                  <a:cs typeface="+mn-cs"/>
                </a:defRPr>
              </a:lvl6pPr>
              <a:lvl7pPr marL="2743200" algn="l" defTabSz="914400" rtl="0" eaLnBrk="1" latinLnBrk="1" hangingPunct="1">
                <a:defRPr kumimoji="1" kern="1200">
                  <a:solidFill>
                    <a:schemeClr val="tx1"/>
                  </a:solidFill>
                  <a:latin typeface="굴림체" pitchFamily="49" charset="-127"/>
                  <a:ea typeface="굴림체" pitchFamily="49" charset="-127"/>
                  <a:cs typeface="+mn-cs"/>
                </a:defRPr>
              </a:lvl7pPr>
              <a:lvl8pPr marL="3200400" algn="l" defTabSz="914400" rtl="0" eaLnBrk="1" latinLnBrk="1" hangingPunct="1">
                <a:defRPr kumimoji="1" kern="1200">
                  <a:solidFill>
                    <a:schemeClr val="tx1"/>
                  </a:solidFill>
                  <a:latin typeface="굴림체" pitchFamily="49" charset="-127"/>
                  <a:ea typeface="굴림체" pitchFamily="49" charset="-127"/>
                  <a:cs typeface="+mn-cs"/>
                </a:defRPr>
              </a:lvl8pPr>
              <a:lvl9pPr marL="3657600" algn="l" defTabSz="914400" rtl="0" eaLnBrk="1" latinLnBrk="1" hangingPunct="1">
                <a:defRPr kumimoji="1" kern="1200">
                  <a:solidFill>
                    <a:schemeClr val="tx1"/>
                  </a:solidFill>
                  <a:latin typeface="굴림체" pitchFamily="49" charset="-127"/>
                  <a:ea typeface="굴림체" pitchFamily="49" charset="-127"/>
                  <a:cs typeface="+mn-cs"/>
                </a:defRPr>
              </a:lvl9pPr>
            </a:lstStyle>
            <a:p>
              <a:pPr eaLnBrk="1" hangingPunct="1">
                <a:defRPr/>
              </a:pPr>
              <a:r>
                <a:rPr lang="en-US" altLang="ko-KR" sz="1000" b="1">
                  <a:latin typeface="Arial" pitchFamily="34" charset="0"/>
                  <a:ea typeface="굴림" pitchFamily="50" charset="-127"/>
                </a:rPr>
                <a:t>Hydrogen Plant</a:t>
              </a:r>
            </a:p>
          </p:txBody>
        </p:sp>
        <p:cxnSp>
          <p:nvCxnSpPr>
            <p:cNvPr id="23567" name="AutoShape 13"/>
            <p:cNvCxnSpPr>
              <a:cxnSpLocks noChangeShapeType="1"/>
              <a:endCxn id="23568" idx="1"/>
            </p:cNvCxnSpPr>
            <p:nvPr/>
          </p:nvCxnSpPr>
          <p:spPr bwMode="auto">
            <a:xfrm>
              <a:off x="2854332" y="1549021"/>
              <a:ext cx="1384286" cy="3424617"/>
            </a:xfrm>
            <a:prstGeom prst="bentConnector3">
              <a:avLst>
                <a:gd name="adj1" fmla="val 47704"/>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23568" name="AutoShape 14"/>
            <p:cNvSpPr>
              <a:spLocks/>
            </p:cNvSpPr>
            <p:nvPr/>
          </p:nvSpPr>
          <p:spPr bwMode="auto">
            <a:xfrm>
              <a:off x="4238618" y="3958432"/>
              <a:ext cx="198438" cy="2030412"/>
            </a:xfrm>
            <a:prstGeom prst="leftBrace">
              <a:avLst>
                <a:gd name="adj1" fmla="val 85266"/>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3200">
                  <a:solidFill>
                    <a:schemeClr val="tx1"/>
                  </a:solidFill>
                  <a:latin typeface="HY헤드라인M" panose="02030600000101010101" pitchFamily="18" charset="-127"/>
                  <a:ea typeface="굴림" panose="020B0600000101010101" pitchFamily="50" charset="-127"/>
                </a:defRPr>
              </a:lvl1pPr>
              <a:lvl2pPr marL="742950" indent="-285750">
                <a:defRPr kumimoji="1" sz="3200">
                  <a:solidFill>
                    <a:schemeClr val="tx1"/>
                  </a:solidFill>
                  <a:latin typeface="HY헤드라인M" panose="02030600000101010101" pitchFamily="18" charset="-127"/>
                  <a:ea typeface="굴림" panose="020B0600000101010101" pitchFamily="50" charset="-127"/>
                </a:defRPr>
              </a:lvl2pPr>
              <a:lvl3pPr marL="1143000" indent="-228600">
                <a:defRPr kumimoji="1" sz="3200">
                  <a:solidFill>
                    <a:schemeClr val="tx1"/>
                  </a:solidFill>
                  <a:latin typeface="HY헤드라인M" panose="02030600000101010101" pitchFamily="18" charset="-127"/>
                  <a:ea typeface="굴림" panose="020B0600000101010101" pitchFamily="50" charset="-127"/>
                </a:defRPr>
              </a:lvl3pPr>
              <a:lvl4pPr marL="1600200" indent="-228600">
                <a:defRPr kumimoji="1" sz="3200">
                  <a:solidFill>
                    <a:schemeClr val="tx1"/>
                  </a:solidFill>
                  <a:latin typeface="HY헤드라인M" panose="02030600000101010101" pitchFamily="18" charset="-127"/>
                  <a:ea typeface="굴림" panose="020B0600000101010101" pitchFamily="50" charset="-127"/>
                </a:defRPr>
              </a:lvl4pPr>
              <a:lvl5pPr marL="2057400" indent="-228600">
                <a:defRPr kumimoji="1" sz="3200">
                  <a:solidFill>
                    <a:schemeClr val="tx1"/>
                  </a:solidFill>
                  <a:latin typeface="HY헤드라인M" panose="02030600000101010101" pitchFamily="18" charset="-127"/>
                  <a:ea typeface="굴림" panose="020B0600000101010101" pitchFamily="50" charset="-127"/>
                </a:defRPr>
              </a:lvl5pPr>
              <a:lvl6pPr marL="25146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6pPr>
              <a:lvl7pPr marL="29718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7pPr>
              <a:lvl8pPr marL="34290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8pPr>
              <a:lvl9pPr marL="38862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9pPr>
            </a:lstStyle>
            <a:p>
              <a:pPr algn="ctr" eaLnBrk="1" latinLnBrk="1" hangingPunct="1"/>
              <a:endParaRPr lang="ko-KR" altLang="en-US" sz="1600" b="1" i="1">
                <a:latin typeface="Arial" panose="020B0604020202020204" pitchFamily="34" charset="0"/>
              </a:endParaRPr>
            </a:p>
          </p:txBody>
        </p:sp>
        <p:pic>
          <p:nvPicPr>
            <p:cNvPr id="23569" name="Picture 17" descr="칼라슬라이드프레임0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90569" y="740983"/>
              <a:ext cx="225107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0" name="Picture 18" descr="칼라슬라이드프레임0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8344" y="2871408"/>
              <a:ext cx="22717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1" name="그림 63" descr="제목 없음.bmp"/>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84232" y="863221"/>
              <a:ext cx="2070100" cy="1371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3572" name="Text Box 20"/>
            <p:cNvSpPr txBox="1">
              <a:spLocks noChangeArrowheads="1"/>
            </p:cNvSpPr>
            <p:nvPr/>
          </p:nvSpPr>
          <p:spPr bwMode="auto">
            <a:xfrm>
              <a:off x="744544" y="2261808"/>
              <a:ext cx="216852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kumimoji="1" sz="3200">
                  <a:solidFill>
                    <a:schemeClr val="tx1"/>
                  </a:solidFill>
                  <a:latin typeface="HY헤드라인M" panose="02030600000101010101" pitchFamily="18" charset="-127"/>
                  <a:ea typeface="굴림" panose="020B0600000101010101" pitchFamily="50" charset="-127"/>
                </a:defRPr>
              </a:lvl1pPr>
              <a:lvl2pPr marL="742950" indent="-285750">
                <a:defRPr kumimoji="1" sz="3200">
                  <a:solidFill>
                    <a:schemeClr val="tx1"/>
                  </a:solidFill>
                  <a:latin typeface="HY헤드라인M" panose="02030600000101010101" pitchFamily="18" charset="-127"/>
                  <a:ea typeface="굴림" panose="020B0600000101010101" pitchFamily="50" charset="-127"/>
                </a:defRPr>
              </a:lvl2pPr>
              <a:lvl3pPr marL="1143000" indent="-228600">
                <a:defRPr kumimoji="1" sz="3200">
                  <a:solidFill>
                    <a:schemeClr val="tx1"/>
                  </a:solidFill>
                  <a:latin typeface="HY헤드라인M" panose="02030600000101010101" pitchFamily="18" charset="-127"/>
                  <a:ea typeface="굴림" panose="020B0600000101010101" pitchFamily="50" charset="-127"/>
                </a:defRPr>
              </a:lvl3pPr>
              <a:lvl4pPr marL="1600200" indent="-228600">
                <a:defRPr kumimoji="1" sz="3200">
                  <a:solidFill>
                    <a:schemeClr val="tx1"/>
                  </a:solidFill>
                  <a:latin typeface="HY헤드라인M" panose="02030600000101010101" pitchFamily="18" charset="-127"/>
                  <a:ea typeface="굴림" panose="020B0600000101010101" pitchFamily="50" charset="-127"/>
                </a:defRPr>
              </a:lvl4pPr>
              <a:lvl5pPr marL="2057400" indent="-228600">
                <a:defRPr kumimoji="1" sz="3200">
                  <a:solidFill>
                    <a:schemeClr val="tx1"/>
                  </a:solidFill>
                  <a:latin typeface="HY헤드라인M" panose="02030600000101010101" pitchFamily="18" charset="-127"/>
                  <a:ea typeface="굴림" panose="020B0600000101010101" pitchFamily="50" charset="-127"/>
                </a:defRPr>
              </a:lvl5pPr>
              <a:lvl6pPr marL="25146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6pPr>
              <a:lvl7pPr marL="29718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7pPr>
              <a:lvl8pPr marL="34290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8pPr>
              <a:lvl9pPr marL="38862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9pPr>
            </a:lstStyle>
            <a:p>
              <a:pPr algn="ctr" eaLnBrk="1" latinLnBrk="1" hangingPunct="1"/>
              <a:r>
                <a:rPr lang="en-US" altLang="ko-KR" sz="1600">
                  <a:solidFill>
                    <a:srgbClr val="FFD72D"/>
                  </a:solidFill>
                  <a:latin typeface="Arial Black" panose="020B0A04020102020204" pitchFamily="34" charset="0"/>
                </a:rPr>
                <a:t>Innovative Nuclear System</a:t>
              </a:r>
            </a:p>
          </p:txBody>
        </p:sp>
        <p:pic>
          <p:nvPicPr>
            <p:cNvPr id="23573" name="Picture 24" descr="메쉬볼1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862756" y="2610644"/>
              <a:ext cx="1609725"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4" name="AutoShape 25"/>
            <p:cNvSpPr>
              <a:spLocks noChangeArrowheads="1"/>
            </p:cNvSpPr>
            <p:nvPr/>
          </p:nvSpPr>
          <p:spPr bwMode="auto">
            <a:xfrm>
              <a:off x="6990144" y="2718292"/>
              <a:ext cx="1366529" cy="1066842"/>
            </a:xfrm>
            <a:prstGeom prst="roundRect">
              <a:avLst>
                <a:gd name="adj" fmla="val 4796"/>
              </a:avLst>
            </a:prstGeom>
            <a:gradFill rotWithShape="1">
              <a:gsLst>
                <a:gs pos="0">
                  <a:srgbClr val="000066">
                    <a:alpha val="78998"/>
                  </a:srgbClr>
                </a:gs>
                <a:gs pos="100000">
                  <a:srgbClr val="0099FF">
                    <a:alpha val="70000"/>
                  </a:srgbClr>
                </a:gs>
              </a:gsLst>
              <a:lin ang="0" scaled="1"/>
            </a:gradFill>
            <a:ln w="9525" algn="ctr">
              <a:solidFill>
                <a:schemeClr val="bg1"/>
              </a:solidFill>
              <a:round/>
              <a:headEnd/>
              <a:tailEnd/>
            </a:ln>
          </p:spPr>
          <p:txBody>
            <a:bodyPr lIns="71993" tIns="0" rIns="0" bIns="0" anchor="ctr"/>
            <a:lstStyle>
              <a:lvl1pPr defTabSz="957263">
                <a:defRPr kumimoji="1" sz="3200">
                  <a:solidFill>
                    <a:schemeClr val="tx1"/>
                  </a:solidFill>
                  <a:latin typeface="HY헤드라인M" panose="02030600000101010101" pitchFamily="18" charset="-127"/>
                  <a:ea typeface="굴림" panose="020B0600000101010101" pitchFamily="50" charset="-127"/>
                </a:defRPr>
              </a:lvl1pPr>
              <a:lvl2pPr marL="742950" indent="-285750" defTabSz="957263">
                <a:defRPr kumimoji="1" sz="3200">
                  <a:solidFill>
                    <a:schemeClr val="tx1"/>
                  </a:solidFill>
                  <a:latin typeface="HY헤드라인M" panose="02030600000101010101" pitchFamily="18" charset="-127"/>
                  <a:ea typeface="굴림" panose="020B0600000101010101" pitchFamily="50" charset="-127"/>
                </a:defRPr>
              </a:lvl2pPr>
              <a:lvl3pPr marL="1143000" indent="-228600" defTabSz="957263">
                <a:defRPr kumimoji="1" sz="3200">
                  <a:solidFill>
                    <a:schemeClr val="tx1"/>
                  </a:solidFill>
                  <a:latin typeface="HY헤드라인M" panose="02030600000101010101" pitchFamily="18" charset="-127"/>
                  <a:ea typeface="굴림" panose="020B0600000101010101" pitchFamily="50" charset="-127"/>
                </a:defRPr>
              </a:lvl3pPr>
              <a:lvl4pPr marL="1600200" indent="-228600" defTabSz="957263">
                <a:defRPr kumimoji="1" sz="3200">
                  <a:solidFill>
                    <a:schemeClr val="tx1"/>
                  </a:solidFill>
                  <a:latin typeface="HY헤드라인M" panose="02030600000101010101" pitchFamily="18" charset="-127"/>
                  <a:ea typeface="굴림" panose="020B0600000101010101" pitchFamily="50" charset="-127"/>
                </a:defRPr>
              </a:lvl4pPr>
              <a:lvl5pPr marL="2057400" indent="-228600" defTabSz="957263">
                <a:defRPr kumimoji="1" sz="3200">
                  <a:solidFill>
                    <a:schemeClr val="tx1"/>
                  </a:solidFill>
                  <a:latin typeface="HY헤드라인M" panose="02030600000101010101" pitchFamily="18" charset="-127"/>
                  <a:ea typeface="굴림" panose="020B0600000101010101" pitchFamily="50" charset="-127"/>
                </a:defRPr>
              </a:lvl5pPr>
              <a:lvl6pPr marL="2514600" indent="-228600" defTabSz="957263"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6pPr>
              <a:lvl7pPr marL="2971800" indent="-228600" defTabSz="957263"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7pPr>
              <a:lvl8pPr marL="3429000" indent="-228600" defTabSz="957263"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8pPr>
              <a:lvl9pPr marL="3886200" indent="-228600" defTabSz="957263"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9pPr>
            </a:lstStyle>
            <a:p>
              <a:pPr eaLnBrk="1" latinLnBrk="1" hangingPunct="1"/>
              <a:r>
                <a:rPr lang="en-US" altLang="ko-KR" sz="1600" dirty="0">
                  <a:solidFill>
                    <a:srgbClr val="FFFF00"/>
                  </a:solidFill>
                  <a:latin typeface="Arial Black" panose="020B0A04020102020204" pitchFamily="34" charset="0"/>
                </a:rPr>
                <a:t>SMART &amp;</a:t>
              </a:r>
            </a:p>
            <a:p>
              <a:pPr eaLnBrk="1" latinLnBrk="1" hangingPunct="1"/>
              <a:r>
                <a:rPr lang="en-US" altLang="ko-KR" sz="1000" dirty="0">
                  <a:solidFill>
                    <a:schemeClr val="bg1"/>
                  </a:solidFill>
                  <a:latin typeface="Arial Black" panose="020B0A04020102020204" pitchFamily="34" charset="0"/>
                </a:rPr>
                <a:t>(PPE Saudi Arabia)</a:t>
              </a:r>
            </a:p>
            <a:p>
              <a:pPr eaLnBrk="1" latinLnBrk="1" hangingPunct="1"/>
              <a:r>
                <a:rPr lang="en-US" altLang="ko-KR" sz="1600" dirty="0" err="1">
                  <a:solidFill>
                    <a:srgbClr val="FFFF00"/>
                  </a:solidFill>
                  <a:latin typeface="Arial Black" panose="020B0A04020102020204" pitchFamily="34" charset="0"/>
                </a:rPr>
                <a:t>i</a:t>
              </a:r>
              <a:r>
                <a:rPr lang="en-US" altLang="ko-KR" sz="1600" dirty="0">
                  <a:solidFill>
                    <a:srgbClr val="FFFF00"/>
                  </a:solidFill>
                  <a:latin typeface="Arial Black" panose="020B0A04020102020204" pitchFamily="34" charset="0"/>
                </a:rPr>
                <a:t>-SMR</a:t>
              </a:r>
              <a:endParaRPr lang="en-US" altLang="ko-KR" sz="1600" b="1" dirty="0">
                <a:solidFill>
                  <a:schemeClr val="bg1"/>
                </a:solidFill>
                <a:latin typeface="Arial" panose="020B0604020202020204" pitchFamily="34" charset="0"/>
              </a:endParaRPr>
            </a:p>
          </p:txBody>
        </p:sp>
        <p:pic>
          <p:nvPicPr>
            <p:cNvPr id="23575" name="Picture 27" descr="메쉬볼1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865931" y="3725069"/>
              <a:ext cx="1609725"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6" name="AutoShape 28"/>
            <p:cNvSpPr>
              <a:spLocks noChangeArrowheads="1"/>
            </p:cNvSpPr>
            <p:nvPr/>
          </p:nvSpPr>
          <p:spPr bwMode="auto">
            <a:xfrm>
              <a:off x="6993319" y="3839847"/>
              <a:ext cx="1366529" cy="1137501"/>
            </a:xfrm>
            <a:prstGeom prst="roundRect">
              <a:avLst>
                <a:gd name="adj" fmla="val 4796"/>
              </a:avLst>
            </a:prstGeom>
            <a:gradFill rotWithShape="1">
              <a:gsLst>
                <a:gs pos="0">
                  <a:srgbClr val="000066">
                    <a:alpha val="78998"/>
                  </a:srgbClr>
                </a:gs>
                <a:gs pos="100000">
                  <a:srgbClr val="0099FF">
                    <a:alpha val="70000"/>
                  </a:srgbClr>
                </a:gs>
              </a:gsLst>
              <a:lin ang="0" scaled="1"/>
            </a:gradFill>
            <a:ln w="9525" algn="ctr">
              <a:solidFill>
                <a:schemeClr val="bg1"/>
              </a:solidFill>
              <a:round/>
              <a:headEnd/>
              <a:tailEnd/>
            </a:ln>
          </p:spPr>
          <p:txBody>
            <a:bodyPr lIns="71993" tIns="0" rIns="0" bIns="0" anchor="ctr"/>
            <a:lstStyle>
              <a:lvl1pPr defTabSz="957263">
                <a:defRPr kumimoji="1" sz="3200">
                  <a:solidFill>
                    <a:schemeClr val="tx1"/>
                  </a:solidFill>
                  <a:latin typeface="HY헤드라인M" panose="02030600000101010101" pitchFamily="18" charset="-127"/>
                  <a:ea typeface="굴림" panose="020B0600000101010101" pitchFamily="50" charset="-127"/>
                </a:defRPr>
              </a:lvl1pPr>
              <a:lvl2pPr marL="742950" indent="-285750" defTabSz="957263">
                <a:defRPr kumimoji="1" sz="3200">
                  <a:solidFill>
                    <a:schemeClr val="tx1"/>
                  </a:solidFill>
                  <a:latin typeface="HY헤드라인M" panose="02030600000101010101" pitchFamily="18" charset="-127"/>
                  <a:ea typeface="굴림" panose="020B0600000101010101" pitchFamily="50" charset="-127"/>
                </a:defRPr>
              </a:lvl2pPr>
              <a:lvl3pPr marL="1143000" indent="-228600" defTabSz="957263">
                <a:defRPr kumimoji="1" sz="3200">
                  <a:solidFill>
                    <a:schemeClr val="tx1"/>
                  </a:solidFill>
                  <a:latin typeface="HY헤드라인M" panose="02030600000101010101" pitchFamily="18" charset="-127"/>
                  <a:ea typeface="굴림" panose="020B0600000101010101" pitchFamily="50" charset="-127"/>
                </a:defRPr>
              </a:lvl3pPr>
              <a:lvl4pPr marL="1600200" indent="-228600" defTabSz="957263">
                <a:defRPr kumimoji="1" sz="3200">
                  <a:solidFill>
                    <a:schemeClr val="tx1"/>
                  </a:solidFill>
                  <a:latin typeface="HY헤드라인M" panose="02030600000101010101" pitchFamily="18" charset="-127"/>
                  <a:ea typeface="굴림" panose="020B0600000101010101" pitchFamily="50" charset="-127"/>
                </a:defRPr>
              </a:lvl4pPr>
              <a:lvl5pPr marL="2057400" indent="-228600" defTabSz="957263">
                <a:defRPr kumimoji="1" sz="3200">
                  <a:solidFill>
                    <a:schemeClr val="tx1"/>
                  </a:solidFill>
                  <a:latin typeface="HY헤드라인M" panose="02030600000101010101" pitchFamily="18" charset="-127"/>
                  <a:ea typeface="굴림" panose="020B0600000101010101" pitchFamily="50" charset="-127"/>
                </a:defRPr>
              </a:lvl5pPr>
              <a:lvl6pPr marL="2514600" indent="-228600" defTabSz="957263"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6pPr>
              <a:lvl7pPr marL="2971800" indent="-228600" defTabSz="957263"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7pPr>
              <a:lvl8pPr marL="3429000" indent="-228600" defTabSz="957263"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8pPr>
              <a:lvl9pPr marL="3886200" indent="-228600" defTabSz="957263"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9pPr>
            </a:lstStyle>
            <a:p>
              <a:pPr eaLnBrk="1" latinLnBrk="1" hangingPunct="1"/>
              <a:r>
                <a:rPr lang="en-US" altLang="ko-KR" sz="1600">
                  <a:solidFill>
                    <a:srgbClr val="FFFF00"/>
                  </a:solidFill>
                  <a:latin typeface="Arial Black" panose="020B0A04020102020204" pitchFamily="34" charset="0"/>
                </a:rPr>
                <a:t>SFR fuel cycle</a:t>
              </a:r>
            </a:p>
            <a:p>
              <a:pPr eaLnBrk="1" latinLnBrk="1" hangingPunct="1"/>
              <a:r>
                <a:rPr lang="en-US" altLang="ko-KR" sz="1000">
                  <a:solidFill>
                    <a:schemeClr val="bg1"/>
                  </a:solidFill>
                  <a:latin typeface="Arial Black" panose="020B0A04020102020204" pitchFamily="34" charset="0"/>
                </a:rPr>
                <a:t>(Sodium-cooled Fast Reactor + Pyroprocess)</a:t>
              </a:r>
            </a:p>
          </p:txBody>
        </p:sp>
        <p:sp>
          <p:nvSpPr>
            <p:cNvPr id="23577" name="AutoShape 33"/>
            <p:cNvSpPr>
              <a:spLocks noChangeArrowheads="1"/>
            </p:cNvSpPr>
            <p:nvPr/>
          </p:nvSpPr>
          <p:spPr bwMode="auto">
            <a:xfrm>
              <a:off x="3103556" y="4841082"/>
              <a:ext cx="849312" cy="244475"/>
            </a:xfrm>
            <a:prstGeom prst="bevel">
              <a:avLst>
                <a:gd name="adj" fmla="val 12500"/>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kumimoji="1" sz="3200">
                  <a:solidFill>
                    <a:schemeClr val="tx1"/>
                  </a:solidFill>
                  <a:latin typeface="HY헤드라인M" panose="02030600000101010101" pitchFamily="18" charset="-127"/>
                  <a:ea typeface="굴림" panose="020B0600000101010101" pitchFamily="50" charset="-127"/>
                </a:defRPr>
              </a:lvl1pPr>
              <a:lvl2pPr marL="742950" indent="-285750">
                <a:defRPr kumimoji="1" sz="3200">
                  <a:solidFill>
                    <a:schemeClr val="tx1"/>
                  </a:solidFill>
                  <a:latin typeface="HY헤드라인M" panose="02030600000101010101" pitchFamily="18" charset="-127"/>
                  <a:ea typeface="굴림" panose="020B0600000101010101" pitchFamily="50" charset="-127"/>
                </a:defRPr>
              </a:lvl2pPr>
              <a:lvl3pPr marL="1143000" indent="-228600">
                <a:defRPr kumimoji="1" sz="3200">
                  <a:solidFill>
                    <a:schemeClr val="tx1"/>
                  </a:solidFill>
                  <a:latin typeface="HY헤드라인M" panose="02030600000101010101" pitchFamily="18" charset="-127"/>
                  <a:ea typeface="굴림" panose="020B0600000101010101" pitchFamily="50" charset="-127"/>
                </a:defRPr>
              </a:lvl3pPr>
              <a:lvl4pPr marL="1600200" indent="-228600">
                <a:defRPr kumimoji="1" sz="3200">
                  <a:solidFill>
                    <a:schemeClr val="tx1"/>
                  </a:solidFill>
                  <a:latin typeface="HY헤드라인M" panose="02030600000101010101" pitchFamily="18" charset="-127"/>
                  <a:ea typeface="굴림" panose="020B0600000101010101" pitchFamily="50" charset="-127"/>
                </a:defRPr>
              </a:lvl4pPr>
              <a:lvl5pPr marL="2057400" indent="-228600">
                <a:defRPr kumimoji="1" sz="3200">
                  <a:solidFill>
                    <a:schemeClr val="tx1"/>
                  </a:solidFill>
                  <a:latin typeface="HY헤드라인M" panose="02030600000101010101" pitchFamily="18" charset="-127"/>
                  <a:ea typeface="굴림" panose="020B0600000101010101" pitchFamily="50" charset="-127"/>
                </a:defRPr>
              </a:lvl5pPr>
              <a:lvl6pPr marL="25146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6pPr>
              <a:lvl7pPr marL="29718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7pPr>
              <a:lvl8pPr marL="34290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8pPr>
              <a:lvl9pPr marL="38862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9pPr>
            </a:lstStyle>
            <a:p>
              <a:pPr algn="ctr" eaLnBrk="1" latinLnBrk="1" hangingPunct="1"/>
              <a:r>
                <a:rPr lang="en-US" altLang="ko-KR" sz="1000" b="1">
                  <a:solidFill>
                    <a:schemeClr val="bg1"/>
                  </a:solidFill>
                  <a:latin typeface="맑은 고딕" panose="020B0503020000020004" pitchFamily="50" charset="-127"/>
                  <a:ea typeface="맑은 고딕" panose="020B0503020000020004" pitchFamily="50" charset="-127"/>
                </a:rPr>
                <a:t>Long-Term</a:t>
              </a:r>
            </a:p>
          </p:txBody>
        </p:sp>
        <p:sp>
          <p:nvSpPr>
            <p:cNvPr id="23579" name="Rectangle 11"/>
            <p:cNvSpPr>
              <a:spLocks noChangeArrowheads="1"/>
            </p:cNvSpPr>
            <p:nvPr/>
          </p:nvSpPr>
          <p:spPr bwMode="auto">
            <a:xfrm>
              <a:off x="4487856" y="2748757"/>
              <a:ext cx="2460625" cy="1017587"/>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3200">
                  <a:solidFill>
                    <a:schemeClr val="tx1"/>
                  </a:solidFill>
                  <a:latin typeface="HY헤드라인M" panose="02030600000101010101" pitchFamily="18" charset="-127"/>
                  <a:ea typeface="굴림" panose="020B0600000101010101" pitchFamily="50" charset="-127"/>
                </a:defRPr>
              </a:lvl1pPr>
              <a:lvl2pPr marL="742950" indent="-285750">
                <a:defRPr kumimoji="1" sz="3200">
                  <a:solidFill>
                    <a:schemeClr val="tx1"/>
                  </a:solidFill>
                  <a:latin typeface="HY헤드라인M" panose="02030600000101010101" pitchFamily="18" charset="-127"/>
                  <a:ea typeface="굴림" panose="020B0600000101010101" pitchFamily="50" charset="-127"/>
                </a:defRPr>
              </a:lvl2pPr>
              <a:lvl3pPr marL="1143000" indent="-228600">
                <a:defRPr kumimoji="1" sz="3200">
                  <a:solidFill>
                    <a:schemeClr val="tx1"/>
                  </a:solidFill>
                  <a:latin typeface="HY헤드라인M" panose="02030600000101010101" pitchFamily="18" charset="-127"/>
                  <a:ea typeface="굴림" panose="020B0600000101010101" pitchFamily="50" charset="-127"/>
                </a:defRPr>
              </a:lvl3pPr>
              <a:lvl4pPr marL="1600200" indent="-228600">
                <a:defRPr kumimoji="1" sz="3200">
                  <a:solidFill>
                    <a:schemeClr val="tx1"/>
                  </a:solidFill>
                  <a:latin typeface="HY헤드라인M" panose="02030600000101010101" pitchFamily="18" charset="-127"/>
                  <a:ea typeface="굴림" panose="020B0600000101010101" pitchFamily="50" charset="-127"/>
                </a:defRPr>
              </a:lvl4pPr>
              <a:lvl5pPr marL="2057400" indent="-228600">
                <a:defRPr kumimoji="1" sz="3200">
                  <a:solidFill>
                    <a:schemeClr val="tx1"/>
                  </a:solidFill>
                  <a:latin typeface="HY헤드라인M" panose="02030600000101010101" pitchFamily="18" charset="-127"/>
                  <a:ea typeface="굴림" panose="020B0600000101010101" pitchFamily="50" charset="-127"/>
                </a:defRPr>
              </a:lvl5pPr>
              <a:lvl6pPr marL="25146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6pPr>
              <a:lvl7pPr marL="29718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7pPr>
              <a:lvl8pPr marL="34290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8pPr>
              <a:lvl9pPr marL="38862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9pPr>
            </a:lstStyle>
            <a:p>
              <a:pPr algn="ctr" eaLnBrk="1" latinLnBrk="1" hangingPunct="1"/>
              <a:endParaRPr lang="ko-KR" altLang="en-US" sz="1600" b="1" i="1">
                <a:latin typeface="Arial" panose="020B0604020202020204" pitchFamily="34" charset="0"/>
              </a:endParaRPr>
            </a:p>
          </p:txBody>
        </p:sp>
        <p:pic>
          <p:nvPicPr>
            <p:cNvPr id="23580" name="Picture 3" descr="270_1">
              <a:hlinkClick r:id="rId20"/>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497089" y="2777050"/>
              <a:ext cx="567837" cy="91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81" name="AutoShape 14"/>
            <p:cNvSpPr>
              <a:spLocks/>
            </p:cNvSpPr>
            <p:nvPr/>
          </p:nvSpPr>
          <p:spPr bwMode="auto">
            <a:xfrm>
              <a:off x="4203693" y="1767682"/>
              <a:ext cx="198438" cy="1916112"/>
            </a:xfrm>
            <a:prstGeom prst="leftBrace">
              <a:avLst>
                <a:gd name="adj1" fmla="val 80466"/>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3200">
                  <a:solidFill>
                    <a:schemeClr val="tx1"/>
                  </a:solidFill>
                  <a:latin typeface="HY헤드라인M" panose="02030600000101010101" pitchFamily="18" charset="-127"/>
                  <a:ea typeface="굴림" panose="020B0600000101010101" pitchFamily="50" charset="-127"/>
                </a:defRPr>
              </a:lvl1pPr>
              <a:lvl2pPr marL="742950" indent="-285750">
                <a:defRPr kumimoji="1" sz="3200">
                  <a:solidFill>
                    <a:schemeClr val="tx1"/>
                  </a:solidFill>
                  <a:latin typeface="HY헤드라인M" panose="02030600000101010101" pitchFamily="18" charset="-127"/>
                  <a:ea typeface="굴림" panose="020B0600000101010101" pitchFamily="50" charset="-127"/>
                </a:defRPr>
              </a:lvl2pPr>
              <a:lvl3pPr marL="1143000" indent="-228600">
                <a:defRPr kumimoji="1" sz="3200">
                  <a:solidFill>
                    <a:schemeClr val="tx1"/>
                  </a:solidFill>
                  <a:latin typeface="HY헤드라인M" panose="02030600000101010101" pitchFamily="18" charset="-127"/>
                  <a:ea typeface="굴림" panose="020B0600000101010101" pitchFamily="50" charset="-127"/>
                </a:defRPr>
              </a:lvl3pPr>
              <a:lvl4pPr marL="1600200" indent="-228600">
                <a:defRPr kumimoji="1" sz="3200">
                  <a:solidFill>
                    <a:schemeClr val="tx1"/>
                  </a:solidFill>
                  <a:latin typeface="HY헤드라인M" panose="02030600000101010101" pitchFamily="18" charset="-127"/>
                  <a:ea typeface="굴림" panose="020B0600000101010101" pitchFamily="50" charset="-127"/>
                </a:defRPr>
              </a:lvl4pPr>
              <a:lvl5pPr marL="2057400" indent="-228600">
                <a:defRPr kumimoji="1" sz="3200">
                  <a:solidFill>
                    <a:schemeClr val="tx1"/>
                  </a:solidFill>
                  <a:latin typeface="HY헤드라인M" panose="02030600000101010101" pitchFamily="18" charset="-127"/>
                  <a:ea typeface="굴림" panose="020B0600000101010101" pitchFamily="50" charset="-127"/>
                </a:defRPr>
              </a:lvl5pPr>
              <a:lvl6pPr marL="25146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6pPr>
              <a:lvl7pPr marL="29718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7pPr>
              <a:lvl8pPr marL="34290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8pPr>
              <a:lvl9pPr marL="38862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9pPr>
            </a:lstStyle>
            <a:p>
              <a:pPr algn="ctr" eaLnBrk="1" latinLnBrk="1" hangingPunct="1"/>
              <a:endParaRPr lang="ko-KR" altLang="en-US" sz="1600" b="1" i="1">
                <a:latin typeface="Arial" panose="020B0604020202020204" pitchFamily="34" charset="0"/>
              </a:endParaRPr>
            </a:p>
          </p:txBody>
        </p:sp>
        <p:sp>
          <p:nvSpPr>
            <p:cNvPr id="23582" name="AutoShape 32"/>
            <p:cNvSpPr>
              <a:spLocks noChangeAspect="1" noChangeArrowheads="1" noTextEdit="1"/>
            </p:cNvSpPr>
            <p:nvPr/>
          </p:nvSpPr>
          <p:spPr bwMode="auto">
            <a:xfrm>
              <a:off x="5337168" y="1647032"/>
              <a:ext cx="1471613"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pic>
          <p:nvPicPr>
            <p:cNvPr id="23583" name="Picture 3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37168" y="1647032"/>
              <a:ext cx="1473282" cy="8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84" name="Rectangle 11"/>
            <p:cNvSpPr>
              <a:spLocks noChangeArrowheads="1"/>
            </p:cNvSpPr>
            <p:nvPr/>
          </p:nvSpPr>
          <p:spPr bwMode="auto">
            <a:xfrm>
              <a:off x="4492618" y="1594644"/>
              <a:ext cx="2460625" cy="1017588"/>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3200">
                  <a:solidFill>
                    <a:schemeClr val="tx1"/>
                  </a:solidFill>
                  <a:latin typeface="HY헤드라인M" panose="02030600000101010101" pitchFamily="18" charset="-127"/>
                  <a:ea typeface="굴림" panose="020B0600000101010101" pitchFamily="50" charset="-127"/>
                </a:defRPr>
              </a:lvl1pPr>
              <a:lvl2pPr marL="742950" indent="-285750">
                <a:defRPr kumimoji="1" sz="3200">
                  <a:solidFill>
                    <a:schemeClr val="tx1"/>
                  </a:solidFill>
                  <a:latin typeface="HY헤드라인M" panose="02030600000101010101" pitchFamily="18" charset="-127"/>
                  <a:ea typeface="굴림" panose="020B0600000101010101" pitchFamily="50" charset="-127"/>
                </a:defRPr>
              </a:lvl2pPr>
              <a:lvl3pPr marL="1143000" indent="-228600">
                <a:defRPr kumimoji="1" sz="3200">
                  <a:solidFill>
                    <a:schemeClr val="tx1"/>
                  </a:solidFill>
                  <a:latin typeface="HY헤드라인M" panose="02030600000101010101" pitchFamily="18" charset="-127"/>
                  <a:ea typeface="굴림" panose="020B0600000101010101" pitchFamily="50" charset="-127"/>
                </a:defRPr>
              </a:lvl3pPr>
              <a:lvl4pPr marL="1600200" indent="-228600">
                <a:defRPr kumimoji="1" sz="3200">
                  <a:solidFill>
                    <a:schemeClr val="tx1"/>
                  </a:solidFill>
                  <a:latin typeface="HY헤드라인M" panose="02030600000101010101" pitchFamily="18" charset="-127"/>
                  <a:ea typeface="굴림" panose="020B0600000101010101" pitchFamily="50" charset="-127"/>
                </a:defRPr>
              </a:lvl4pPr>
              <a:lvl5pPr marL="2057400" indent="-228600">
                <a:defRPr kumimoji="1" sz="3200">
                  <a:solidFill>
                    <a:schemeClr val="tx1"/>
                  </a:solidFill>
                  <a:latin typeface="HY헤드라인M" panose="02030600000101010101" pitchFamily="18" charset="-127"/>
                  <a:ea typeface="굴림" panose="020B0600000101010101" pitchFamily="50" charset="-127"/>
                </a:defRPr>
              </a:lvl5pPr>
              <a:lvl6pPr marL="25146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6pPr>
              <a:lvl7pPr marL="29718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7pPr>
              <a:lvl8pPr marL="34290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8pPr>
              <a:lvl9pPr marL="38862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9pPr>
            </a:lstStyle>
            <a:p>
              <a:pPr algn="ctr" eaLnBrk="1" latinLnBrk="1" hangingPunct="1"/>
              <a:endParaRPr lang="ko-KR" altLang="en-US" sz="1600" b="1" i="1">
                <a:latin typeface="Arial" panose="020B0604020202020204" pitchFamily="34" charset="0"/>
              </a:endParaRPr>
            </a:p>
          </p:txBody>
        </p:sp>
        <p:pic>
          <p:nvPicPr>
            <p:cNvPr id="23585" name="Picture 41" descr="loop type pwr-7"/>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896265" y="2031896"/>
              <a:ext cx="263788" cy="222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6" name="Picture 44" descr="loop type pwr-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989208" y="1852147"/>
              <a:ext cx="286156" cy="44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7" name="Picture 42" descr="loop type pwr-8"/>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959127" y="1835944"/>
              <a:ext cx="101813" cy="306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8" name="Picture 43" descr="loop type1"/>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852301" y="1892400"/>
              <a:ext cx="158890" cy="542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9" name="Picture 40" descr="loop type pwr-6"/>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556118" y="2066580"/>
              <a:ext cx="313151" cy="269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0" name="Picture 45" descr="loop type pwr-5"/>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974939" y="2088605"/>
              <a:ext cx="317779" cy="24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1" name="Picture 46" descr="loop type pwr-2"/>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580414" y="1895945"/>
              <a:ext cx="304281" cy="413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2" name="Picture 47" descr="loop type pwr-4"/>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628235" y="2119745"/>
              <a:ext cx="317394" cy="246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3" name="Picture 24" descr="메쉬볼1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859581" y="1472407"/>
              <a:ext cx="1609725"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94" name="AutoShape 25"/>
            <p:cNvSpPr>
              <a:spLocks noChangeArrowheads="1"/>
            </p:cNvSpPr>
            <p:nvPr/>
          </p:nvSpPr>
          <p:spPr bwMode="auto">
            <a:xfrm>
              <a:off x="6986969" y="1580055"/>
              <a:ext cx="1366529" cy="1066842"/>
            </a:xfrm>
            <a:prstGeom prst="roundRect">
              <a:avLst>
                <a:gd name="adj" fmla="val 4796"/>
              </a:avLst>
            </a:prstGeom>
            <a:gradFill rotWithShape="1">
              <a:gsLst>
                <a:gs pos="0">
                  <a:srgbClr val="000066">
                    <a:alpha val="78998"/>
                  </a:srgbClr>
                </a:gs>
                <a:gs pos="100000">
                  <a:srgbClr val="0099FF">
                    <a:alpha val="70000"/>
                  </a:srgbClr>
                </a:gs>
              </a:gsLst>
              <a:lin ang="0" scaled="1"/>
            </a:gradFill>
            <a:ln w="9525" algn="ctr">
              <a:solidFill>
                <a:schemeClr val="bg1"/>
              </a:solidFill>
              <a:round/>
              <a:headEnd/>
              <a:tailEnd/>
            </a:ln>
          </p:spPr>
          <p:txBody>
            <a:bodyPr lIns="71993" tIns="0" rIns="0" bIns="0" anchor="ctr"/>
            <a:lstStyle>
              <a:lvl1pPr defTabSz="957263">
                <a:defRPr kumimoji="1" sz="3200">
                  <a:solidFill>
                    <a:schemeClr val="tx1"/>
                  </a:solidFill>
                  <a:latin typeface="HY헤드라인M" panose="02030600000101010101" pitchFamily="18" charset="-127"/>
                  <a:ea typeface="굴림" panose="020B0600000101010101" pitchFamily="50" charset="-127"/>
                </a:defRPr>
              </a:lvl1pPr>
              <a:lvl2pPr marL="742950" indent="-285750" defTabSz="957263">
                <a:defRPr kumimoji="1" sz="3200">
                  <a:solidFill>
                    <a:schemeClr val="tx1"/>
                  </a:solidFill>
                  <a:latin typeface="HY헤드라인M" panose="02030600000101010101" pitchFamily="18" charset="-127"/>
                  <a:ea typeface="굴림" panose="020B0600000101010101" pitchFamily="50" charset="-127"/>
                </a:defRPr>
              </a:lvl2pPr>
              <a:lvl3pPr marL="1143000" indent="-228600" defTabSz="957263">
                <a:defRPr kumimoji="1" sz="3200">
                  <a:solidFill>
                    <a:schemeClr val="tx1"/>
                  </a:solidFill>
                  <a:latin typeface="HY헤드라인M" panose="02030600000101010101" pitchFamily="18" charset="-127"/>
                  <a:ea typeface="굴림" panose="020B0600000101010101" pitchFamily="50" charset="-127"/>
                </a:defRPr>
              </a:lvl3pPr>
              <a:lvl4pPr marL="1600200" indent="-228600" defTabSz="957263">
                <a:defRPr kumimoji="1" sz="3200">
                  <a:solidFill>
                    <a:schemeClr val="tx1"/>
                  </a:solidFill>
                  <a:latin typeface="HY헤드라인M" panose="02030600000101010101" pitchFamily="18" charset="-127"/>
                  <a:ea typeface="굴림" panose="020B0600000101010101" pitchFamily="50" charset="-127"/>
                </a:defRPr>
              </a:lvl4pPr>
              <a:lvl5pPr marL="2057400" indent="-228600" defTabSz="957263">
                <a:defRPr kumimoji="1" sz="3200">
                  <a:solidFill>
                    <a:schemeClr val="tx1"/>
                  </a:solidFill>
                  <a:latin typeface="HY헤드라인M" panose="02030600000101010101" pitchFamily="18" charset="-127"/>
                  <a:ea typeface="굴림" panose="020B0600000101010101" pitchFamily="50" charset="-127"/>
                </a:defRPr>
              </a:lvl5pPr>
              <a:lvl6pPr marL="2514600" indent="-228600" defTabSz="957263"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6pPr>
              <a:lvl7pPr marL="2971800" indent="-228600" defTabSz="957263"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7pPr>
              <a:lvl8pPr marL="3429000" indent="-228600" defTabSz="957263"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8pPr>
              <a:lvl9pPr marL="3886200" indent="-228600" defTabSz="957263"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9pPr>
            </a:lstStyle>
            <a:p>
              <a:pPr eaLnBrk="1" latinLnBrk="1" hangingPunct="1"/>
              <a:r>
                <a:rPr lang="en-US" altLang="ko-KR" sz="1600" dirty="0">
                  <a:solidFill>
                    <a:srgbClr val="FFFF00"/>
                  </a:solidFill>
                  <a:latin typeface="Arial Black" panose="020B0A04020102020204" pitchFamily="34" charset="0"/>
                </a:rPr>
                <a:t>APR+</a:t>
              </a:r>
            </a:p>
            <a:p>
              <a:r>
                <a:rPr lang="en-US" altLang="ko-KR" sz="1000" dirty="0">
                  <a:solidFill>
                    <a:schemeClr val="bg1"/>
                  </a:solidFill>
                  <a:latin typeface="Arial Black" panose="020B0A04020102020204" pitchFamily="34" charset="0"/>
                </a:rPr>
                <a:t>(Construction Pending)</a:t>
              </a:r>
              <a:endParaRPr lang="en-US" altLang="ko-KR" sz="1000" dirty="0">
                <a:solidFill>
                  <a:srgbClr val="FFFF00"/>
                </a:solidFill>
                <a:latin typeface="Arial Black" panose="020B0A04020102020204" pitchFamily="34" charset="0"/>
              </a:endParaRPr>
            </a:p>
            <a:p>
              <a:pPr eaLnBrk="1" latinLnBrk="1" hangingPunct="1"/>
              <a:r>
                <a:rPr lang="en-US" altLang="ko-KR" sz="1600" dirty="0">
                  <a:solidFill>
                    <a:srgbClr val="FFFF00"/>
                  </a:solidFill>
                  <a:latin typeface="Arial Black" panose="020B0A04020102020204" pitchFamily="34" charset="0"/>
                </a:rPr>
                <a:t>APR1000</a:t>
              </a:r>
            </a:p>
          </p:txBody>
        </p:sp>
        <p:sp>
          <p:nvSpPr>
            <p:cNvPr id="23595" name="Rectangle 11"/>
            <p:cNvSpPr>
              <a:spLocks noChangeArrowheads="1"/>
            </p:cNvSpPr>
            <p:nvPr/>
          </p:nvSpPr>
          <p:spPr bwMode="auto">
            <a:xfrm>
              <a:off x="4497381" y="659607"/>
              <a:ext cx="2460625" cy="854075"/>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3200">
                  <a:solidFill>
                    <a:schemeClr val="tx1"/>
                  </a:solidFill>
                  <a:latin typeface="HY헤드라인M" panose="02030600000101010101" pitchFamily="18" charset="-127"/>
                  <a:ea typeface="굴림" panose="020B0600000101010101" pitchFamily="50" charset="-127"/>
                </a:defRPr>
              </a:lvl1pPr>
              <a:lvl2pPr marL="742950" indent="-285750">
                <a:defRPr kumimoji="1" sz="3200">
                  <a:solidFill>
                    <a:schemeClr val="tx1"/>
                  </a:solidFill>
                  <a:latin typeface="HY헤드라인M" panose="02030600000101010101" pitchFamily="18" charset="-127"/>
                  <a:ea typeface="굴림" panose="020B0600000101010101" pitchFamily="50" charset="-127"/>
                </a:defRPr>
              </a:lvl2pPr>
              <a:lvl3pPr marL="1143000" indent="-228600">
                <a:defRPr kumimoji="1" sz="3200">
                  <a:solidFill>
                    <a:schemeClr val="tx1"/>
                  </a:solidFill>
                  <a:latin typeface="HY헤드라인M" panose="02030600000101010101" pitchFamily="18" charset="-127"/>
                  <a:ea typeface="굴림" panose="020B0600000101010101" pitchFamily="50" charset="-127"/>
                </a:defRPr>
              </a:lvl3pPr>
              <a:lvl4pPr marL="1600200" indent="-228600">
                <a:defRPr kumimoji="1" sz="3200">
                  <a:solidFill>
                    <a:schemeClr val="tx1"/>
                  </a:solidFill>
                  <a:latin typeface="HY헤드라인M" panose="02030600000101010101" pitchFamily="18" charset="-127"/>
                  <a:ea typeface="굴림" panose="020B0600000101010101" pitchFamily="50" charset="-127"/>
                </a:defRPr>
              </a:lvl4pPr>
              <a:lvl5pPr marL="2057400" indent="-228600">
                <a:defRPr kumimoji="1" sz="3200">
                  <a:solidFill>
                    <a:schemeClr val="tx1"/>
                  </a:solidFill>
                  <a:latin typeface="HY헤드라인M" panose="02030600000101010101" pitchFamily="18" charset="-127"/>
                  <a:ea typeface="굴림" panose="020B0600000101010101" pitchFamily="50" charset="-127"/>
                </a:defRPr>
              </a:lvl5pPr>
              <a:lvl6pPr marL="25146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6pPr>
              <a:lvl7pPr marL="29718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7pPr>
              <a:lvl8pPr marL="34290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8pPr>
              <a:lvl9pPr marL="38862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9pPr>
            </a:lstStyle>
            <a:p>
              <a:pPr algn="ctr" eaLnBrk="1" latinLnBrk="1" hangingPunct="1"/>
              <a:endParaRPr lang="ko-KR" altLang="en-US" sz="1600" b="1" i="1">
                <a:latin typeface="Arial" panose="020B0604020202020204" pitchFamily="34" charset="0"/>
              </a:endParaRPr>
            </a:p>
          </p:txBody>
        </p:sp>
        <p:pic>
          <p:nvPicPr>
            <p:cNvPr id="23596" name="Picture 70" descr="발전소내부"/>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632318" y="697707"/>
              <a:ext cx="221138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7" name="Picture 24" descr="메쉬볼10"/>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864343" y="529432"/>
              <a:ext cx="160972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98" name="AutoShape 25"/>
            <p:cNvSpPr>
              <a:spLocks noChangeArrowheads="1"/>
            </p:cNvSpPr>
            <p:nvPr/>
          </p:nvSpPr>
          <p:spPr bwMode="auto">
            <a:xfrm>
              <a:off x="6991739" y="634454"/>
              <a:ext cx="1366529" cy="924365"/>
            </a:xfrm>
            <a:prstGeom prst="roundRect">
              <a:avLst>
                <a:gd name="adj" fmla="val 4796"/>
              </a:avLst>
            </a:prstGeom>
            <a:gradFill rotWithShape="1">
              <a:gsLst>
                <a:gs pos="0">
                  <a:srgbClr val="000066">
                    <a:alpha val="78998"/>
                  </a:srgbClr>
                </a:gs>
                <a:gs pos="100000">
                  <a:srgbClr val="0099FF">
                    <a:alpha val="70000"/>
                  </a:srgbClr>
                </a:gs>
              </a:gsLst>
              <a:lin ang="0" scaled="1"/>
            </a:gradFill>
            <a:ln w="9525" algn="ctr">
              <a:solidFill>
                <a:schemeClr val="bg1"/>
              </a:solidFill>
              <a:round/>
              <a:headEnd/>
              <a:tailEnd/>
            </a:ln>
          </p:spPr>
          <p:txBody>
            <a:bodyPr lIns="71993" tIns="0" rIns="0" bIns="0" anchor="ctr"/>
            <a:lstStyle>
              <a:lvl1pPr defTabSz="957263">
                <a:defRPr kumimoji="1" sz="3200">
                  <a:solidFill>
                    <a:schemeClr val="tx1"/>
                  </a:solidFill>
                  <a:latin typeface="HY헤드라인M" panose="02030600000101010101" pitchFamily="18" charset="-127"/>
                  <a:ea typeface="굴림" panose="020B0600000101010101" pitchFamily="50" charset="-127"/>
                </a:defRPr>
              </a:lvl1pPr>
              <a:lvl2pPr marL="742950" indent="-285750" defTabSz="957263">
                <a:defRPr kumimoji="1" sz="3200">
                  <a:solidFill>
                    <a:schemeClr val="tx1"/>
                  </a:solidFill>
                  <a:latin typeface="HY헤드라인M" panose="02030600000101010101" pitchFamily="18" charset="-127"/>
                  <a:ea typeface="굴림" panose="020B0600000101010101" pitchFamily="50" charset="-127"/>
                </a:defRPr>
              </a:lvl2pPr>
              <a:lvl3pPr marL="1143000" indent="-228600" defTabSz="957263">
                <a:defRPr kumimoji="1" sz="3200">
                  <a:solidFill>
                    <a:schemeClr val="tx1"/>
                  </a:solidFill>
                  <a:latin typeface="HY헤드라인M" panose="02030600000101010101" pitchFamily="18" charset="-127"/>
                  <a:ea typeface="굴림" panose="020B0600000101010101" pitchFamily="50" charset="-127"/>
                </a:defRPr>
              </a:lvl3pPr>
              <a:lvl4pPr marL="1600200" indent="-228600" defTabSz="957263">
                <a:defRPr kumimoji="1" sz="3200">
                  <a:solidFill>
                    <a:schemeClr val="tx1"/>
                  </a:solidFill>
                  <a:latin typeface="HY헤드라인M" panose="02030600000101010101" pitchFamily="18" charset="-127"/>
                  <a:ea typeface="굴림" panose="020B0600000101010101" pitchFamily="50" charset="-127"/>
                </a:defRPr>
              </a:lvl4pPr>
              <a:lvl5pPr marL="2057400" indent="-228600" defTabSz="957263">
                <a:defRPr kumimoji="1" sz="3200">
                  <a:solidFill>
                    <a:schemeClr val="tx1"/>
                  </a:solidFill>
                  <a:latin typeface="HY헤드라인M" panose="02030600000101010101" pitchFamily="18" charset="-127"/>
                  <a:ea typeface="굴림" panose="020B0600000101010101" pitchFamily="50" charset="-127"/>
                </a:defRPr>
              </a:lvl5pPr>
              <a:lvl6pPr marL="2514600" indent="-228600" defTabSz="957263"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6pPr>
              <a:lvl7pPr marL="2971800" indent="-228600" defTabSz="957263"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7pPr>
              <a:lvl8pPr marL="3429000" indent="-228600" defTabSz="957263"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8pPr>
              <a:lvl9pPr marL="3886200" indent="-228600" defTabSz="957263"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9pPr>
            </a:lstStyle>
            <a:p>
              <a:pPr eaLnBrk="1" latinLnBrk="1" hangingPunct="1"/>
              <a:r>
                <a:rPr lang="en-US" altLang="ko-KR" sz="1600" dirty="0">
                  <a:solidFill>
                    <a:srgbClr val="FFFF00"/>
                  </a:solidFill>
                  <a:latin typeface="Arial Black" panose="020B0A04020102020204" pitchFamily="34" charset="0"/>
                </a:rPr>
                <a:t>APR1400</a:t>
              </a:r>
            </a:p>
            <a:p>
              <a:pPr eaLnBrk="1" latinLnBrk="1" hangingPunct="1"/>
              <a:r>
                <a:rPr lang="en-US" altLang="ko-KR" sz="1000" dirty="0">
                  <a:solidFill>
                    <a:srgbClr val="FFFF00"/>
                  </a:solidFill>
                  <a:latin typeface="Arial Black" panose="020B0A04020102020204" pitchFamily="34" charset="0"/>
                </a:rPr>
                <a:t>(EU R. Oct. 2017)</a:t>
              </a:r>
            </a:p>
            <a:p>
              <a:r>
                <a:rPr lang="en-US" altLang="ko-KR" sz="1000" dirty="0">
                  <a:solidFill>
                    <a:srgbClr val="FFFF00"/>
                  </a:solidFill>
                  <a:latin typeface="Arial Black" panose="020B0A04020102020204" pitchFamily="34" charset="0"/>
                </a:rPr>
                <a:t>(NRC DC Sep.2018)</a:t>
              </a:r>
            </a:p>
          </p:txBody>
        </p:sp>
        <p:cxnSp>
          <p:nvCxnSpPr>
            <p:cNvPr id="23599" name="AutoShape 3"/>
            <p:cNvCxnSpPr>
              <a:cxnSpLocks noChangeShapeType="1"/>
            </p:cNvCxnSpPr>
            <p:nvPr/>
          </p:nvCxnSpPr>
          <p:spPr bwMode="auto">
            <a:xfrm rot="-5400000">
              <a:off x="2742399" y="1868488"/>
              <a:ext cx="2233613" cy="682625"/>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23600" name="AutoShape 14"/>
            <p:cNvSpPr>
              <a:spLocks/>
            </p:cNvSpPr>
            <p:nvPr/>
          </p:nvSpPr>
          <p:spPr bwMode="auto">
            <a:xfrm>
              <a:off x="4202106" y="705644"/>
              <a:ext cx="198437" cy="773113"/>
            </a:xfrm>
            <a:prstGeom prst="leftBrace">
              <a:avLst>
                <a:gd name="adj1" fmla="val 32467"/>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3200">
                  <a:solidFill>
                    <a:schemeClr val="tx1"/>
                  </a:solidFill>
                  <a:latin typeface="HY헤드라인M" panose="02030600000101010101" pitchFamily="18" charset="-127"/>
                  <a:ea typeface="굴림" panose="020B0600000101010101" pitchFamily="50" charset="-127"/>
                </a:defRPr>
              </a:lvl1pPr>
              <a:lvl2pPr marL="742950" indent="-285750">
                <a:defRPr kumimoji="1" sz="3200">
                  <a:solidFill>
                    <a:schemeClr val="tx1"/>
                  </a:solidFill>
                  <a:latin typeface="HY헤드라인M" panose="02030600000101010101" pitchFamily="18" charset="-127"/>
                  <a:ea typeface="굴림" panose="020B0600000101010101" pitchFamily="50" charset="-127"/>
                </a:defRPr>
              </a:lvl2pPr>
              <a:lvl3pPr marL="1143000" indent="-228600">
                <a:defRPr kumimoji="1" sz="3200">
                  <a:solidFill>
                    <a:schemeClr val="tx1"/>
                  </a:solidFill>
                  <a:latin typeface="HY헤드라인M" panose="02030600000101010101" pitchFamily="18" charset="-127"/>
                  <a:ea typeface="굴림" panose="020B0600000101010101" pitchFamily="50" charset="-127"/>
                </a:defRPr>
              </a:lvl3pPr>
              <a:lvl4pPr marL="1600200" indent="-228600">
                <a:defRPr kumimoji="1" sz="3200">
                  <a:solidFill>
                    <a:schemeClr val="tx1"/>
                  </a:solidFill>
                  <a:latin typeface="HY헤드라인M" panose="02030600000101010101" pitchFamily="18" charset="-127"/>
                  <a:ea typeface="굴림" panose="020B0600000101010101" pitchFamily="50" charset="-127"/>
                </a:defRPr>
              </a:lvl4pPr>
              <a:lvl5pPr marL="2057400" indent="-228600">
                <a:defRPr kumimoji="1" sz="3200">
                  <a:solidFill>
                    <a:schemeClr val="tx1"/>
                  </a:solidFill>
                  <a:latin typeface="HY헤드라인M" panose="02030600000101010101" pitchFamily="18" charset="-127"/>
                  <a:ea typeface="굴림" panose="020B0600000101010101" pitchFamily="50" charset="-127"/>
                </a:defRPr>
              </a:lvl5pPr>
              <a:lvl6pPr marL="25146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6pPr>
              <a:lvl7pPr marL="29718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7pPr>
              <a:lvl8pPr marL="34290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8pPr>
              <a:lvl9pPr marL="38862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9pPr>
            </a:lstStyle>
            <a:p>
              <a:pPr algn="ctr" eaLnBrk="1" latinLnBrk="1" hangingPunct="1"/>
              <a:endParaRPr lang="ko-KR" altLang="en-US" sz="1600" b="1" i="1">
                <a:latin typeface="Arial" panose="020B0604020202020204" pitchFamily="34" charset="0"/>
              </a:endParaRPr>
            </a:p>
          </p:txBody>
        </p:sp>
        <p:sp>
          <p:nvSpPr>
            <p:cNvPr id="23601" name="AutoShape 22"/>
            <p:cNvSpPr>
              <a:spLocks noChangeArrowheads="1"/>
            </p:cNvSpPr>
            <p:nvPr/>
          </p:nvSpPr>
          <p:spPr bwMode="auto">
            <a:xfrm>
              <a:off x="3087681" y="964407"/>
              <a:ext cx="849312" cy="244475"/>
            </a:xfrm>
            <a:prstGeom prst="bevel">
              <a:avLst>
                <a:gd name="adj" fmla="val 12500"/>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kumimoji="1" sz="3200">
                  <a:solidFill>
                    <a:schemeClr val="tx1"/>
                  </a:solidFill>
                  <a:latin typeface="HY헤드라인M" panose="02030600000101010101" pitchFamily="18" charset="-127"/>
                  <a:ea typeface="굴림" panose="020B0600000101010101" pitchFamily="50" charset="-127"/>
                </a:defRPr>
              </a:lvl1pPr>
              <a:lvl2pPr marL="742950" indent="-285750">
                <a:defRPr kumimoji="1" sz="3200">
                  <a:solidFill>
                    <a:schemeClr val="tx1"/>
                  </a:solidFill>
                  <a:latin typeface="HY헤드라인M" panose="02030600000101010101" pitchFamily="18" charset="-127"/>
                  <a:ea typeface="굴림" panose="020B0600000101010101" pitchFamily="50" charset="-127"/>
                </a:defRPr>
              </a:lvl2pPr>
              <a:lvl3pPr marL="1143000" indent="-228600">
                <a:defRPr kumimoji="1" sz="3200">
                  <a:solidFill>
                    <a:schemeClr val="tx1"/>
                  </a:solidFill>
                  <a:latin typeface="HY헤드라인M" panose="02030600000101010101" pitchFamily="18" charset="-127"/>
                  <a:ea typeface="굴림" panose="020B0600000101010101" pitchFamily="50" charset="-127"/>
                </a:defRPr>
              </a:lvl3pPr>
              <a:lvl4pPr marL="1600200" indent="-228600">
                <a:defRPr kumimoji="1" sz="3200">
                  <a:solidFill>
                    <a:schemeClr val="tx1"/>
                  </a:solidFill>
                  <a:latin typeface="HY헤드라인M" panose="02030600000101010101" pitchFamily="18" charset="-127"/>
                  <a:ea typeface="굴림" panose="020B0600000101010101" pitchFamily="50" charset="-127"/>
                </a:defRPr>
              </a:lvl4pPr>
              <a:lvl5pPr marL="2057400" indent="-228600">
                <a:defRPr kumimoji="1" sz="3200">
                  <a:solidFill>
                    <a:schemeClr val="tx1"/>
                  </a:solidFill>
                  <a:latin typeface="HY헤드라인M" panose="02030600000101010101" pitchFamily="18" charset="-127"/>
                  <a:ea typeface="굴림" panose="020B0600000101010101" pitchFamily="50" charset="-127"/>
                </a:defRPr>
              </a:lvl5pPr>
              <a:lvl6pPr marL="25146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6pPr>
              <a:lvl7pPr marL="29718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7pPr>
              <a:lvl8pPr marL="34290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8pPr>
              <a:lvl9pPr marL="38862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9pPr>
            </a:lstStyle>
            <a:p>
              <a:pPr algn="ctr" eaLnBrk="1" latinLnBrk="1" hangingPunct="1"/>
              <a:r>
                <a:rPr lang="en-US" altLang="ko-KR" sz="1000" b="1">
                  <a:solidFill>
                    <a:schemeClr val="bg1"/>
                  </a:solidFill>
                  <a:latin typeface="맑은 고딕" panose="020B0503020000020004" pitchFamily="50" charset="-127"/>
                  <a:ea typeface="맑은 고딕" panose="020B0503020000020004" pitchFamily="50" charset="-127"/>
                </a:rPr>
                <a:t>Now</a:t>
              </a:r>
            </a:p>
          </p:txBody>
        </p:sp>
        <p:sp>
          <p:nvSpPr>
            <p:cNvPr id="23602" name="AutoShape 32"/>
            <p:cNvSpPr>
              <a:spLocks noChangeArrowheads="1"/>
            </p:cNvSpPr>
            <p:nvPr/>
          </p:nvSpPr>
          <p:spPr bwMode="auto">
            <a:xfrm>
              <a:off x="3105143" y="2601119"/>
              <a:ext cx="836613" cy="244475"/>
            </a:xfrm>
            <a:prstGeom prst="bevel">
              <a:avLst>
                <a:gd name="adj" fmla="val 12500"/>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kumimoji="1" sz="3200">
                  <a:solidFill>
                    <a:schemeClr val="tx1"/>
                  </a:solidFill>
                  <a:latin typeface="HY헤드라인M" panose="02030600000101010101" pitchFamily="18" charset="-127"/>
                  <a:ea typeface="굴림" panose="020B0600000101010101" pitchFamily="50" charset="-127"/>
                </a:defRPr>
              </a:lvl1pPr>
              <a:lvl2pPr marL="742950" indent="-285750">
                <a:defRPr kumimoji="1" sz="3200">
                  <a:solidFill>
                    <a:schemeClr val="tx1"/>
                  </a:solidFill>
                  <a:latin typeface="HY헤드라인M" panose="02030600000101010101" pitchFamily="18" charset="-127"/>
                  <a:ea typeface="굴림" panose="020B0600000101010101" pitchFamily="50" charset="-127"/>
                </a:defRPr>
              </a:lvl2pPr>
              <a:lvl3pPr marL="1143000" indent="-228600">
                <a:defRPr kumimoji="1" sz="3200">
                  <a:solidFill>
                    <a:schemeClr val="tx1"/>
                  </a:solidFill>
                  <a:latin typeface="HY헤드라인M" panose="02030600000101010101" pitchFamily="18" charset="-127"/>
                  <a:ea typeface="굴림" panose="020B0600000101010101" pitchFamily="50" charset="-127"/>
                </a:defRPr>
              </a:lvl3pPr>
              <a:lvl4pPr marL="1600200" indent="-228600">
                <a:defRPr kumimoji="1" sz="3200">
                  <a:solidFill>
                    <a:schemeClr val="tx1"/>
                  </a:solidFill>
                  <a:latin typeface="HY헤드라인M" panose="02030600000101010101" pitchFamily="18" charset="-127"/>
                  <a:ea typeface="굴림" panose="020B0600000101010101" pitchFamily="50" charset="-127"/>
                </a:defRPr>
              </a:lvl4pPr>
              <a:lvl5pPr marL="2057400" indent="-228600">
                <a:defRPr kumimoji="1" sz="3200">
                  <a:solidFill>
                    <a:schemeClr val="tx1"/>
                  </a:solidFill>
                  <a:latin typeface="HY헤드라인M" panose="02030600000101010101" pitchFamily="18" charset="-127"/>
                  <a:ea typeface="굴림" panose="020B0600000101010101" pitchFamily="50" charset="-127"/>
                </a:defRPr>
              </a:lvl5pPr>
              <a:lvl6pPr marL="25146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6pPr>
              <a:lvl7pPr marL="29718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7pPr>
              <a:lvl8pPr marL="34290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8pPr>
              <a:lvl9pPr marL="3886200" indent="-228600"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9pPr>
            </a:lstStyle>
            <a:p>
              <a:pPr algn="ctr" eaLnBrk="1" latinLnBrk="1" hangingPunct="1"/>
              <a:r>
                <a:rPr lang="en-US" altLang="ko-KR" sz="1000" b="1">
                  <a:solidFill>
                    <a:schemeClr val="bg1"/>
                  </a:solidFill>
                  <a:latin typeface="맑은 고딕" panose="020B0503020000020004" pitchFamily="50" charset="-127"/>
                  <a:ea typeface="맑은 고딕" panose="020B0503020000020004" pitchFamily="50" charset="-127"/>
                </a:rPr>
                <a:t>Near-Term</a:t>
              </a:r>
            </a:p>
          </p:txBody>
        </p:sp>
      </p:grpSp>
      <p:sp>
        <p:nvSpPr>
          <p:cNvPr id="23560" name="AutoShape 31"/>
          <p:cNvSpPr>
            <a:spLocks noChangeArrowheads="1"/>
          </p:cNvSpPr>
          <p:nvPr/>
        </p:nvSpPr>
        <p:spPr bwMode="auto">
          <a:xfrm>
            <a:off x="7019925" y="4837783"/>
            <a:ext cx="1366838" cy="1000125"/>
          </a:xfrm>
          <a:prstGeom prst="roundRect">
            <a:avLst>
              <a:gd name="adj" fmla="val 4796"/>
            </a:avLst>
          </a:prstGeom>
          <a:gradFill rotWithShape="1">
            <a:gsLst>
              <a:gs pos="0">
                <a:srgbClr val="000066">
                  <a:alpha val="78998"/>
                </a:srgbClr>
              </a:gs>
              <a:gs pos="100000">
                <a:srgbClr val="0099FF">
                  <a:alpha val="70000"/>
                </a:srgbClr>
              </a:gs>
            </a:gsLst>
            <a:lin ang="0" scaled="1"/>
          </a:gradFill>
          <a:ln w="9525" algn="ctr">
            <a:solidFill>
              <a:schemeClr val="bg1"/>
            </a:solidFill>
            <a:round/>
            <a:headEnd/>
            <a:tailEnd/>
          </a:ln>
        </p:spPr>
        <p:txBody>
          <a:bodyPr lIns="71993" tIns="0" rIns="0" bIns="0" anchor="ctr"/>
          <a:lstStyle>
            <a:lvl1pPr defTabSz="957263">
              <a:defRPr kumimoji="1" sz="3200">
                <a:solidFill>
                  <a:schemeClr val="tx1"/>
                </a:solidFill>
                <a:latin typeface="HY헤드라인M" panose="02030600000101010101" pitchFamily="18" charset="-127"/>
                <a:ea typeface="굴림" panose="020B0600000101010101" pitchFamily="50" charset="-127"/>
              </a:defRPr>
            </a:lvl1pPr>
            <a:lvl2pPr marL="742950" indent="-285750" defTabSz="957263">
              <a:defRPr kumimoji="1" sz="3200">
                <a:solidFill>
                  <a:schemeClr val="tx1"/>
                </a:solidFill>
                <a:latin typeface="HY헤드라인M" panose="02030600000101010101" pitchFamily="18" charset="-127"/>
                <a:ea typeface="굴림" panose="020B0600000101010101" pitchFamily="50" charset="-127"/>
              </a:defRPr>
            </a:lvl2pPr>
            <a:lvl3pPr marL="1143000" indent="-228600" defTabSz="957263">
              <a:defRPr kumimoji="1" sz="3200">
                <a:solidFill>
                  <a:schemeClr val="tx1"/>
                </a:solidFill>
                <a:latin typeface="HY헤드라인M" panose="02030600000101010101" pitchFamily="18" charset="-127"/>
                <a:ea typeface="굴림" panose="020B0600000101010101" pitchFamily="50" charset="-127"/>
              </a:defRPr>
            </a:lvl3pPr>
            <a:lvl4pPr marL="1600200" indent="-228600" defTabSz="957263">
              <a:defRPr kumimoji="1" sz="3200">
                <a:solidFill>
                  <a:schemeClr val="tx1"/>
                </a:solidFill>
                <a:latin typeface="HY헤드라인M" panose="02030600000101010101" pitchFamily="18" charset="-127"/>
                <a:ea typeface="굴림" panose="020B0600000101010101" pitchFamily="50" charset="-127"/>
              </a:defRPr>
            </a:lvl4pPr>
            <a:lvl5pPr marL="2057400" indent="-228600" defTabSz="957263">
              <a:defRPr kumimoji="1" sz="3200">
                <a:solidFill>
                  <a:schemeClr val="tx1"/>
                </a:solidFill>
                <a:latin typeface="HY헤드라인M" panose="02030600000101010101" pitchFamily="18" charset="-127"/>
                <a:ea typeface="굴림" panose="020B0600000101010101" pitchFamily="50" charset="-127"/>
              </a:defRPr>
            </a:lvl5pPr>
            <a:lvl6pPr marL="2514600" indent="-228600" defTabSz="957263"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6pPr>
            <a:lvl7pPr marL="2971800" indent="-228600" defTabSz="957263"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7pPr>
            <a:lvl8pPr marL="3429000" indent="-228600" defTabSz="957263"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8pPr>
            <a:lvl9pPr marL="3886200" indent="-228600" defTabSz="957263" eaLnBrk="0" fontAlgn="base" hangingPunct="0">
              <a:spcBef>
                <a:spcPct val="0"/>
              </a:spcBef>
              <a:spcAft>
                <a:spcPct val="0"/>
              </a:spcAft>
              <a:defRPr kumimoji="1" sz="3200">
                <a:solidFill>
                  <a:schemeClr val="tx1"/>
                </a:solidFill>
                <a:latin typeface="HY헤드라인M" panose="02030600000101010101" pitchFamily="18" charset="-127"/>
                <a:ea typeface="굴림" panose="020B0600000101010101" pitchFamily="50" charset="-127"/>
              </a:defRPr>
            </a:lvl9pPr>
          </a:lstStyle>
          <a:p>
            <a:pPr eaLnBrk="1" latinLnBrk="1" hangingPunct="1"/>
            <a:r>
              <a:rPr lang="en-US" altLang="ko-KR" sz="1600">
                <a:solidFill>
                  <a:srgbClr val="FFFF00"/>
                </a:solidFill>
                <a:latin typeface="Arial Black" panose="020B0A04020102020204" pitchFamily="34" charset="0"/>
              </a:rPr>
              <a:t>NHDD </a:t>
            </a:r>
          </a:p>
          <a:p>
            <a:pPr eaLnBrk="1" latinLnBrk="1" hangingPunct="1"/>
            <a:r>
              <a:rPr lang="en-US" altLang="ko-KR" sz="1000">
                <a:solidFill>
                  <a:schemeClr val="bg1"/>
                </a:solidFill>
                <a:latin typeface="Arial Black" panose="020B0A04020102020204" pitchFamily="34" charset="0"/>
              </a:rPr>
              <a:t>(Nuclear Hydrogen development and demonstration)</a:t>
            </a:r>
          </a:p>
        </p:txBody>
      </p:sp>
      <p:sp>
        <p:nvSpPr>
          <p:cNvPr id="90" name="제목 1"/>
          <p:cNvSpPr txBox="1">
            <a:spLocks/>
          </p:cNvSpPr>
          <p:nvPr/>
        </p:nvSpPr>
        <p:spPr>
          <a:xfrm>
            <a:off x="457200" y="265504"/>
            <a:ext cx="8229600" cy="643216"/>
          </a:xfrm>
          <a:prstGeom prst="rect">
            <a:avLst/>
          </a:prstGeom>
        </p:spPr>
        <p:txBody>
          <a:bodyPr/>
          <a:lstStyle>
            <a:lvl1pPr algn="ctr" rtl="0" eaLnBrk="0" fontAlgn="base" latinLnBrk="1" hangingPunct="0">
              <a:spcBef>
                <a:spcPct val="0"/>
              </a:spcBef>
              <a:spcAft>
                <a:spcPct val="0"/>
              </a:spcAft>
              <a:defRPr sz="3200" kern="1200">
                <a:solidFill>
                  <a:schemeClr val="tx1"/>
                </a:solidFill>
                <a:latin typeface="Times New Roman" pitchFamily="18" charset="0"/>
                <a:ea typeface="굴림" pitchFamily="50" charset="-127"/>
                <a:cs typeface="Times New Roman" pitchFamily="18" charset="0"/>
              </a:defRPr>
            </a:lvl1pPr>
            <a:lvl2pPr algn="ctr" rtl="0" eaLnBrk="0" fontAlgn="base" latinLnBrk="1" hangingPunct="0">
              <a:spcBef>
                <a:spcPct val="0"/>
              </a:spcBef>
              <a:spcAft>
                <a:spcPct val="0"/>
              </a:spcAft>
              <a:defRPr sz="3200">
                <a:solidFill>
                  <a:schemeClr val="tx1"/>
                </a:solidFill>
                <a:latin typeface="Times New Roman" pitchFamily="18" charset="0"/>
                <a:ea typeface="굴림" charset="-127"/>
                <a:cs typeface="Times New Roman" pitchFamily="18" charset="0"/>
              </a:defRPr>
            </a:lvl2pPr>
            <a:lvl3pPr algn="ctr" rtl="0" eaLnBrk="0" fontAlgn="base" latinLnBrk="1" hangingPunct="0">
              <a:spcBef>
                <a:spcPct val="0"/>
              </a:spcBef>
              <a:spcAft>
                <a:spcPct val="0"/>
              </a:spcAft>
              <a:defRPr sz="3200">
                <a:solidFill>
                  <a:schemeClr val="tx1"/>
                </a:solidFill>
                <a:latin typeface="Times New Roman" pitchFamily="18" charset="0"/>
                <a:ea typeface="굴림" charset="-127"/>
                <a:cs typeface="Times New Roman" pitchFamily="18" charset="0"/>
              </a:defRPr>
            </a:lvl3pPr>
            <a:lvl4pPr algn="ctr" rtl="0" eaLnBrk="0" fontAlgn="base" latinLnBrk="1" hangingPunct="0">
              <a:spcBef>
                <a:spcPct val="0"/>
              </a:spcBef>
              <a:spcAft>
                <a:spcPct val="0"/>
              </a:spcAft>
              <a:defRPr sz="3200">
                <a:solidFill>
                  <a:schemeClr val="tx1"/>
                </a:solidFill>
                <a:latin typeface="Times New Roman" pitchFamily="18" charset="0"/>
                <a:ea typeface="굴림" charset="-127"/>
                <a:cs typeface="Times New Roman" pitchFamily="18" charset="0"/>
              </a:defRPr>
            </a:lvl4pPr>
            <a:lvl5pPr algn="ctr" rtl="0" eaLnBrk="0" fontAlgn="base" latinLnBrk="1" hangingPunct="0">
              <a:spcBef>
                <a:spcPct val="0"/>
              </a:spcBef>
              <a:spcAft>
                <a:spcPct val="0"/>
              </a:spcAft>
              <a:defRPr sz="3200">
                <a:solidFill>
                  <a:schemeClr val="tx1"/>
                </a:solidFill>
                <a:latin typeface="Times New Roman" pitchFamily="18" charset="0"/>
                <a:ea typeface="굴림" charset="-127"/>
                <a:cs typeface="Times New Roman" pitchFamily="18" charset="0"/>
              </a:defRPr>
            </a:lvl5pPr>
            <a:lvl6pPr marL="457200" algn="ctr" rtl="0" fontAlgn="base" latinLnBrk="1">
              <a:spcBef>
                <a:spcPct val="0"/>
              </a:spcBef>
              <a:spcAft>
                <a:spcPct val="0"/>
              </a:spcAft>
              <a:defRPr sz="3600">
                <a:solidFill>
                  <a:schemeClr val="tx1"/>
                </a:solidFill>
                <a:latin typeface="굴림" charset="-127"/>
                <a:ea typeface="굴림" charset="-127"/>
              </a:defRPr>
            </a:lvl6pPr>
            <a:lvl7pPr marL="914400" algn="ctr" rtl="0" fontAlgn="base" latinLnBrk="1">
              <a:spcBef>
                <a:spcPct val="0"/>
              </a:spcBef>
              <a:spcAft>
                <a:spcPct val="0"/>
              </a:spcAft>
              <a:defRPr sz="3600">
                <a:solidFill>
                  <a:schemeClr val="tx1"/>
                </a:solidFill>
                <a:latin typeface="굴림" charset="-127"/>
                <a:ea typeface="굴림" charset="-127"/>
              </a:defRPr>
            </a:lvl7pPr>
            <a:lvl8pPr marL="1371600" algn="ctr" rtl="0" fontAlgn="base" latinLnBrk="1">
              <a:spcBef>
                <a:spcPct val="0"/>
              </a:spcBef>
              <a:spcAft>
                <a:spcPct val="0"/>
              </a:spcAft>
              <a:defRPr sz="3600">
                <a:solidFill>
                  <a:schemeClr val="tx1"/>
                </a:solidFill>
                <a:latin typeface="굴림" charset="-127"/>
                <a:ea typeface="굴림" charset="-127"/>
              </a:defRPr>
            </a:lvl8pPr>
            <a:lvl9pPr marL="1828800" algn="ctr" rtl="0" fontAlgn="base" latinLnBrk="1">
              <a:spcBef>
                <a:spcPct val="0"/>
              </a:spcBef>
              <a:spcAft>
                <a:spcPct val="0"/>
              </a:spcAft>
              <a:defRPr sz="3600">
                <a:solidFill>
                  <a:schemeClr val="tx1"/>
                </a:solidFill>
                <a:latin typeface="굴림" charset="-127"/>
                <a:ea typeface="굴림" charset="-127"/>
              </a:defRPr>
            </a:lvl9pPr>
          </a:lstStyle>
          <a:p>
            <a:r>
              <a:rPr kumimoji="0" lang="en-US" altLang="ko-KR" sz="2769" dirty="0"/>
              <a:t>Current and Future NPP Development</a:t>
            </a:r>
            <a:endParaRPr kumimoji="0" lang="ko-KR" altLang="en-US" sz="2769" dirty="0"/>
          </a:p>
        </p:txBody>
      </p:sp>
      <p:pic>
        <p:nvPicPr>
          <p:cNvPr id="91" name="_x192860840">
            <a:extLst>
              <a:ext uri="{FF2B5EF4-FFF2-40B4-BE49-F238E27FC236}">
                <a16:creationId xmlns:a16="http://schemas.microsoft.com/office/drawing/2014/main" id="{74EF976D-7278-43BC-A231-F9367BCCA58C}"/>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5132923" y="2892128"/>
            <a:ext cx="1090053" cy="870834"/>
          </a:xfrm>
          <a:prstGeom prst="rect">
            <a:avLst/>
          </a:prstGeom>
          <a:noFill/>
          <a:extLst>
            <a:ext uri="{909E8E84-426E-40DD-AFC4-6F175D3DCCD1}">
              <a14:hiddenFill xmlns:a14="http://schemas.microsoft.com/office/drawing/2010/main">
                <a:solidFill>
                  <a:srgbClr val="FFFFFF"/>
                </a:solidFill>
              </a14:hiddenFill>
            </a:ext>
          </a:extLst>
        </p:spPr>
      </p:pic>
      <p:pic>
        <p:nvPicPr>
          <p:cNvPr id="92" name="_x192864512">
            <a:extLst>
              <a:ext uri="{FF2B5EF4-FFF2-40B4-BE49-F238E27FC236}">
                <a16:creationId xmlns:a16="http://schemas.microsoft.com/office/drawing/2014/main" id="{9D6E2E22-8DD8-406D-800F-926A547E5443}"/>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6366141" y="2908454"/>
            <a:ext cx="612224" cy="852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485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a:extLst>
              <a:ext uri="{FF2B5EF4-FFF2-40B4-BE49-F238E27FC236}">
                <a16:creationId xmlns:a16="http://schemas.microsoft.com/office/drawing/2014/main" id="{11E990BC-42C1-41B2-AB3B-9D0DC7B7A957}"/>
              </a:ext>
            </a:extLst>
          </p:cNvPr>
          <p:cNvSpPr>
            <a:spLocks noGrp="1"/>
          </p:cNvSpPr>
          <p:nvPr>
            <p:ph type="title"/>
          </p:nvPr>
        </p:nvSpPr>
        <p:spPr/>
        <p:txBody>
          <a:bodyPr/>
          <a:lstStyle/>
          <a:p>
            <a:r>
              <a:rPr lang="en-US" altLang="ko-KR" dirty="0"/>
              <a:t>Korean Nuclear Society </a:t>
            </a:r>
            <a:endParaRPr lang="ko-KR" altLang="en-US" dirty="0"/>
          </a:p>
        </p:txBody>
      </p:sp>
      <p:sp>
        <p:nvSpPr>
          <p:cNvPr id="4" name="슬라이드 번호 개체 틀 3">
            <a:extLst>
              <a:ext uri="{FF2B5EF4-FFF2-40B4-BE49-F238E27FC236}">
                <a16:creationId xmlns:a16="http://schemas.microsoft.com/office/drawing/2014/main" id="{C29AF182-FF20-4F8F-94C2-6C46885804BC}"/>
              </a:ext>
            </a:extLst>
          </p:cNvPr>
          <p:cNvSpPr>
            <a:spLocks noGrp="1"/>
          </p:cNvSpPr>
          <p:nvPr>
            <p:ph type="sldNum" sz="quarter" idx="10"/>
          </p:nvPr>
        </p:nvSpPr>
        <p:spPr/>
        <p:txBody>
          <a:bodyPr/>
          <a:lstStyle/>
          <a:p>
            <a:pPr>
              <a:defRPr/>
            </a:pPr>
            <a:fld id="{7CC98762-DBD0-4969-B097-75CD181D0EE4}" type="slidenum">
              <a:rPr lang="ko-KR" altLang="en-US" smtClean="0"/>
              <a:pPr>
                <a:defRPr/>
              </a:pPr>
              <a:t>12</a:t>
            </a:fld>
            <a:endParaRPr lang="ko-KR" altLang="en-US" dirty="0"/>
          </a:p>
        </p:txBody>
      </p:sp>
      <p:sp>
        <p:nvSpPr>
          <p:cNvPr id="2" name="내용 개체 틀 1">
            <a:extLst>
              <a:ext uri="{FF2B5EF4-FFF2-40B4-BE49-F238E27FC236}">
                <a16:creationId xmlns:a16="http://schemas.microsoft.com/office/drawing/2014/main" id="{DD80CA35-E90B-7265-5DE0-8FC9C9840E1C}"/>
              </a:ext>
            </a:extLst>
          </p:cNvPr>
          <p:cNvSpPr>
            <a:spLocks noGrp="1"/>
          </p:cNvSpPr>
          <p:nvPr>
            <p:ph idx="1"/>
          </p:nvPr>
        </p:nvSpPr>
        <p:spPr>
          <a:xfrm>
            <a:off x="457200" y="980728"/>
            <a:ext cx="8229600" cy="5040560"/>
          </a:xfrm>
        </p:spPr>
        <p:txBody>
          <a:bodyPr/>
          <a:lstStyle/>
          <a:p>
            <a:r>
              <a:rPr lang="en-US" altLang="ko-KR" dirty="0"/>
              <a:t>Established in 1969.</a:t>
            </a:r>
          </a:p>
          <a:p>
            <a:r>
              <a:rPr lang="en-US" altLang="ko-KR" dirty="0"/>
              <a:t>Members : ~ 6,000</a:t>
            </a:r>
          </a:p>
          <a:p>
            <a:pPr eaLnBrk="1" hangingPunct="1">
              <a:spcBef>
                <a:spcPct val="0"/>
              </a:spcBef>
            </a:pPr>
            <a:r>
              <a:rPr lang="en-US" altLang="ko-KR" sz="2215" dirty="0">
                <a:solidFill>
                  <a:srgbClr val="002060"/>
                </a:solidFill>
              </a:rPr>
              <a:t>Objectives</a:t>
            </a:r>
          </a:p>
          <a:p>
            <a:pPr lvl="1" eaLnBrk="1" hangingPunct="1">
              <a:spcBef>
                <a:spcPct val="0"/>
              </a:spcBef>
            </a:pPr>
            <a:r>
              <a:rPr lang="en-US" altLang="ko-KR" sz="1846" dirty="0">
                <a:solidFill>
                  <a:srgbClr val="002060"/>
                </a:solidFill>
              </a:rPr>
              <a:t>Contribute to the advancement of nuclear engineering and technology</a:t>
            </a:r>
          </a:p>
          <a:p>
            <a:pPr lvl="1" eaLnBrk="1" hangingPunct="1">
              <a:spcBef>
                <a:spcPct val="0"/>
              </a:spcBef>
            </a:pPr>
            <a:r>
              <a:rPr lang="en-US" altLang="ko-KR" sz="1846" dirty="0">
                <a:solidFill>
                  <a:srgbClr val="002060"/>
                </a:solidFill>
              </a:rPr>
              <a:t>Promote the peaceful use of nuclear energy and radiation </a:t>
            </a:r>
          </a:p>
          <a:p>
            <a:pPr lvl="1" eaLnBrk="1" hangingPunct="1">
              <a:spcBef>
                <a:spcPct val="0"/>
              </a:spcBef>
            </a:pPr>
            <a:r>
              <a:rPr lang="en-US" altLang="ko-KR" sz="1846" dirty="0">
                <a:solidFill>
                  <a:srgbClr val="002060"/>
                </a:solidFill>
              </a:rPr>
              <a:t>Promote cooperation between members</a:t>
            </a:r>
          </a:p>
          <a:p>
            <a:pPr eaLnBrk="1" hangingPunct="1">
              <a:spcBef>
                <a:spcPct val="0"/>
              </a:spcBef>
            </a:pPr>
            <a:r>
              <a:rPr lang="en-US" altLang="ko-KR" sz="2215" dirty="0">
                <a:solidFill>
                  <a:srgbClr val="002060"/>
                </a:solidFill>
              </a:rPr>
              <a:t>Activities</a:t>
            </a:r>
          </a:p>
          <a:p>
            <a:pPr lvl="1" eaLnBrk="1" hangingPunct="1">
              <a:spcBef>
                <a:spcPct val="0"/>
              </a:spcBef>
            </a:pPr>
            <a:r>
              <a:rPr lang="en-US" altLang="ko-KR" sz="1846" dirty="0">
                <a:solidFill>
                  <a:srgbClr val="002060"/>
                </a:solidFill>
              </a:rPr>
              <a:t>Host KNS conferences  (2 times a year)</a:t>
            </a:r>
          </a:p>
          <a:p>
            <a:pPr lvl="1" eaLnBrk="1" hangingPunct="1">
              <a:spcBef>
                <a:spcPct val="0"/>
              </a:spcBef>
            </a:pPr>
            <a:r>
              <a:rPr lang="en-US" altLang="ko-KR" sz="1846" dirty="0">
                <a:solidFill>
                  <a:srgbClr val="002060"/>
                </a:solidFill>
              </a:rPr>
              <a:t>Foster &amp; coordinate the activities of professional divisions</a:t>
            </a:r>
          </a:p>
          <a:p>
            <a:pPr lvl="1" eaLnBrk="1" hangingPunct="1">
              <a:spcBef>
                <a:spcPct val="0"/>
              </a:spcBef>
            </a:pPr>
            <a:r>
              <a:rPr lang="en-US" altLang="ko-KR" sz="1846" dirty="0">
                <a:solidFill>
                  <a:srgbClr val="002060"/>
                </a:solidFill>
              </a:rPr>
              <a:t>Conduct research, consultation &amp; evaluation of projects</a:t>
            </a:r>
          </a:p>
          <a:p>
            <a:pPr lvl="1" eaLnBrk="1" hangingPunct="1">
              <a:spcBef>
                <a:spcPct val="0"/>
              </a:spcBef>
            </a:pPr>
            <a:r>
              <a:rPr lang="en-US" altLang="ko-KR" sz="1846" dirty="0">
                <a:solidFill>
                  <a:srgbClr val="002060"/>
                </a:solidFill>
              </a:rPr>
              <a:t>Cooperate with other organizations having similar aims  </a:t>
            </a:r>
          </a:p>
          <a:p>
            <a:pPr lvl="1" eaLnBrk="1" hangingPunct="1">
              <a:spcBef>
                <a:spcPct val="0"/>
              </a:spcBef>
            </a:pPr>
            <a:r>
              <a:rPr lang="en-US" altLang="ko-KR" sz="1846" dirty="0">
                <a:solidFill>
                  <a:srgbClr val="002060"/>
                </a:solidFill>
              </a:rPr>
              <a:t>sponsoring international conferences and workshops</a:t>
            </a:r>
          </a:p>
          <a:p>
            <a:pPr lvl="1" eaLnBrk="1" hangingPunct="1">
              <a:spcBef>
                <a:spcPct val="0"/>
              </a:spcBef>
            </a:pPr>
            <a:r>
              <a:rPr lang="en-US" altLang="ko-KR" sz="1846" dirty="0">
                <a:solidFill>
                  <a:srgbClr val="002060"/>
                </a:solidFill>
              </a:rPr>
              <a:t>Publish academic journal (Nuclear Engineering &amp; Technology)</a:t>
            </a:r>
          </a:p>
          <a:p>
            <a:pPr lvl="1" eaLnBrk="1" hangingPunct="1">
              <a:spcBef>
                <a:spcPct val="0"/>
              </a:spcBef>
            </a:pPr>
            <a:r>
              <a:rPr lang="en-US" altLang="ko-KR" sz="1846" dirty="0">
                <a:solidFill>
                  <a:srgbClr val="002060"/>
                </a:solidFill>
              </a:rPr>
              <a:t>Encourage members by honors and awards</a:t>
            </a:r>
          </a:p>
          <a:p>
            <a:pPr lvl="1" eaLnBrk="1" hangingPunct="1">
              <a:spcBef>
                <a:spcPct val="0"/>
              </a:spcBef>
            </a:pPr>
            <a:r>
              <a:rPr lang="en-US" altLang="ko-KR" sz="1846" dirty="0">
                <a:solidFill>
                  <a:srgbClr val="002060"/>
                </a:solidFill>
              </a:rPr>
              <a:t>Foster nuclear engineering education both domestic &amp; international students (scholarship to young students)</a:t>
            </a:r>
            <a:endParaRPr lang="en-US" altLang="ko-KR" dirty="0">
              <a:solidFill>
                <a:srgbClr val="002060"/>
              </a:solidFill>
              <a:latin typeface="Times New Roman" panose="02020603050405020304" pitchFamily="18" charset="0"/>
              <a:cs typeface="Times New Roman" panose="02020603050405020304" pitchFamily="18" charset="0"/>
            </a:endParaRPr>
          </a:p>
          <a:p>
            <a:endParaRPr lang="ko-KR" altLang="en-US" dirty="0"/>
          </a:p>
        </p:txBody>
      </p:sp>
    </p:spTree>
    <p:extLst>
      <p:ext uri="{BB962C8B-B14F-4D97-AF65-F5344CB8AC3E}">
        <p14:creationId xmlns:p14="http://schemas.microsoft.com/office/powerpoint/2010/main" val="673817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a:extLst>
              <a:ext uri="{FF2B5EF4-FFF2-40B4-BE49-F238E27FC236}">
                <a16:creationId xmlns:a16="http://schemas.microsoft.com/office/drawing/2014/main" id="{11E990BC-42C1-41B2-AB3B-9D0DC7B7A957}"/>
              </a:ext>
            </a:extLst>
          </p:cNvPr>
          <p:cNvSpPr>
            <a:spLocks noGrp="1"/>
          </p:cNvSpPr>
          <p:nvPr>
            <p:ph type="title"/>
          </p:nvPr>
        </p:nvSpPr>
        <p:spPr/>
        <p:txBody>
          <a:bodyPr/>
          <a:lstStyle/>
          <a:p>
            <a:r>
              <a:rPr kumimoji="0" lang="en-US" altLang="ko-KR" sz="3200" b="1" dirty="0"/>
              <a:t>Organization</a:t>
            </a:r>
            <a:endParaRPr lang="ko-KR" altLang="en-US" dirty="0"/>
          </a:p>
        </p:txBody>
      </p:sp>
      <p:sp>
        <p:nvSpPr>
          <p:cNvPr id="4" name="슬라이드 번호 개체 틀 3">
            <a:extLst>
              <a:ext uri="{FF2B5EF4-FFF2-40B4-BE49-F238E27FC236}">
                <a16:creationId xmlns:a16="http://schemas.microsoft.com/office/drawing/2014/main" id="{C29AF182-FF20-4F8F-94C2-6C46885804BC}"/>
              </a:ext>
            </a:extLst>
          </p:cNvPr>
          <p:cNvSpPr>
            <a:spLocks noGrp="1"/>
          </p:cNvSpPr>
          <p:nvPr>
            <p:ph type="sldNum" sz="quarter" idx="10"/>
          </p:nvPr>
        </p:nvSpPr>
        <p:spPr/>
        <p:txBody>
          <a:bodyPr/>
          <a:lstStyle/>
          <a:p>
            <a:pPr>
              <a:defRPr/>
            </a:pPr>
            <a:fld id="{7CC98762-DBD0-4969-B097-75CD181D0EE4}" type="slidenum">
              <a:rPr lang="ko-KR" altLang="en-US" smtClean="0"/>
              <a:pPr>
                <a:defRPr/>
              </a:pPr>
              <a:t>13</a:t>
            </a:fld>
            <a:endParaRPr lang="ko-KR" altLang="en-US" dirty="0"/>
          </a:p>
        </p:txBody>
      </p:sp>
      <p:sp>
        <p:nvSpPr>
          <p:cNvPr id="8" name="내용 개체 틀 7">
            <a:extLst>
              <a:ext uri="{FF2B5EF4-FFF2-40B4-BE49-F238E27FC236}">
                <a16:creationId xmlns:a16="http://schemas.microsoft.com/office/drawing/2014/main" id="{FA48C73B-C742-929B-7C71-8F8AAE5CE9E8}"/>
              </a:ext>
            </a:extLst>
          </p:cNvPr>
          <p:cNvSpPr>
            <a:spLocks noGrp="1"/>
          </p:cNvSpPr>
          <p:nvPr>
            <p:ph idx="1"/>
          </p:nvPr>
        </p:nvSpPr>
        <p:spPr>
          <a:xfrm>
            <a:off x="4427984" y="980728"/>
            <a:ext cx="4487416" cy="5112567"/>
          </a:xfrm>
        </p:spPr>
        <p:txBody>
          <a:bodyPr/>
          <a:lstStyle/>
          <a:p>
            <a:pPr marL="0" indent="0">
              <a:buNone/>
            </a:pPr>
            <a:r>
              <a:rPr lang="en-US" altLang="ko-KR" dirty="0"/>
              <a:t>(Board of Directors)</a:t>
            </a:r>
          </a:p>
          <a:p>
            <a:r>
              <a:rPr lang="en-US" altLang="ko-KR" dirty="0"/>
              <a:t>1 President</a:t>
            </a:r>
          </a:p>
          <a:p>
            <a:r>
              <a:rPr lang="en-US" altLang="ko-KR" dirty="0"/>
              <a:t>1 Chief vice-president (elected)</a:t>
            </a:r>
          </a:p>
          <a:p>
            <a:r>
              <a:rPr lang="en-US" altLang="ko-KR" dirty="0"/>
              <a:t>5 vice-presidents (nominated)</a:t>
            </a:r>
          </a:p>
          <a:p>
            <a:r>
              <a:rPr lang="en-US" altLang="ko-KR" dirty="0"/>
              <a:t>20 Secretaries</a:t>
            </a:r>
          </a:p>
          <a:p>
            <a:r>
              <a:rPr lang="en-US" altLang="ko-KR" dirty="0"/>
              <a:t>2 Auditors</a:t>
            </a:r>
          </a:p>
          <a:p>
            <a:endParaRPr lang="en-US" altLang="ko-KR" dirty="0"/>
          </a:p>
          <a:p>
            <a:pPr marL="0" indent="0">
              <a:buNone/>
            </a:pPr>
            <a:r>
              <a:rPr lang="en-US" altLang="ko-KR" dirty="0"/>
              <a:t>(Members)</a:t>
            </a:r>
          </a:p>
          <a:p>
            <a:r>
              <a:rPr lang="en-US" altLang="ko-KR" dirty="0"/>
              <a:t>~260 Board of Trustees</a:t>
            </a:r>
          </a:p>
          <a:p>
            <a:r>
              <a:rPr lang="en-US" altLang="ko-KR" dirty="0"/>
              <a:t>~6,000 Members</a:t>
            </a:r>
          </a:p>
          <a:p>
            <a:endParaRPr lang="en-US" altLang="ko-KR" dirty="0"/>
          </a:p>
          <a:p>
            <a:r>
              <a:rPr lang="en-US" altLang="ko-KR" dirty="0"/>
              <a:t>12 Research divisions</a:t>
            </a:r>
          </a:p>
          <a:p>
            <a:r>
              <a:rPr lang="en-US" altLang="ko-KR" dirty="0"/>
              <a:t>Several committees</a:t>
            </a:r>
          </a:p>
          <a:p>
            <a:r>
              <a:rPr lang="en-US" altLang="ko-KR" dirty="0"/>
              <a:t>1 High level policy institute</a:t>
            </a:r>
            <a:endParaRPr lang="ko-KR" altLang="en-US" dirty="0"/>
          </a:p>
        </p:txBody>
      </p:sp>
      <p:pic>
        <p:nvPicPr>
          <p:cNvPr id="2" name="Picture 1">
            <a:extLst>
              <a:ext uri="{FF2B5EF4-FFF2-40B4-BE49-F238E27FC236}">
                <a16:creationId xmlns:a16="http://schemas.microsoft.com/office/drawing/2014/main" id="{48AD265D-5104-CB5B-7E49-FD57F9A3190C}"/>
              </a:ext>
            </a:extLst>
          </p:cNvPr>
          <p:cNvPicPr>
            <a:picLocks noChangeAspect="1"/>
          </p:cNvPicPr>
          <p:nvPr/>
        </p:nvPicPr>
        <p:blipFill>
          <a:blip r:embed="rId2"/>
          <a:stretch>
            <a:fillRect/>
          </a:stretch>
        </p:blipFill>
        <p:spPr>
          <a:xfrm>
            <a:off x="611560" y="980728"/>
            <a:ext cx="3579744" cy="5040559"/>
          </a:xfrm>
          <a:prstGeom prst="rect">
            <a:avLst/>
          </a:prstGeom>
          <a:solidFill>
            <a:srgbClr val="FFFFFF"/>
          </a:solidFill>
          <a:ln>
            <a:noFill/>
          </a:ln>
        </p:spPr>
      </p:pic>
    </p:spTree>
    <p:extLst>
      <p:ext uri="{BB962C8B-B14F-4D97-AF65-F5344CB8AC3E}">
        <p14:creationId xmlns:p14="http://schemas.microsoft.com/office/powerpoint/2010/main" val="172359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a:extLst>
              <a:ext uri="{FF2B5EF4-FFF2-40B4-BE49-F238E27FC236}">
                <a16:creationId xmlns:a16="http://schemas.microsoft.com/office/drawing/2014/main" id="{11E990BC-42C1-41B2-AB3B-9D0DC7B7A957}"/>
              </a:ext>
            </a:extLst>
          </p:cNvPr>
          <p:cNvSpPr>
            <a:spLocks noGrp="1"/>
          </p:cNvSpPr>
          <p:nvPr>
            <p:ph type="title"/>
          </p:nvPr>
        </p:nvSpPr>
        <p:spPr/>
        <p:txBody>
          <a:bodyPr/>
          <a:lstStyle/>
          <a:p>
            <a:r>
              <a:rPr kumimoji="0" lang="en-US" altLang="ko-KR" sz="3200" b="1" dirty="0"/>
              <a:t>Major Activities</a:t>
            </a:r>
            <a:endParaRPr lang="ko-KR" altLang="en-US" dirty="0"/>
          </a:p>
        </p:txBody>
      </p:sp>
      <p:sp>
        <p:nvSpPr>
          <p:cNvPr id="4" name="슬라이드 번호 개체 틀 3">
            <a:extLst>
              <a:ext uri="{FF2B5EF4-FFF2-40B4-BE49-F238E27FC236}">
                <a16:creationId xmlns:a16="http://schemas.microsoft.com/office/drawing/2014/main" id="{C29AF182-FF20-4F8F-94C2-6C46885804BC}"/>
              </a:ext>
            </a:extLst>
          </p:cNvPr>
          <p:cNvSpPr>
            <a:spLocks noGrp="1"/>
          </p:cNvSpPr>
          <p:nvPr>
            <p:ph type="sldNum" sz="quarter" idx="10"/>
          </p:nvPr>
        </p:nvSpPr>
        <p:spPr/>
        <p:txBody>
          <a:bodyPr/>
          <a:lstStyle/>
          <a:p>
            <a:pPr>
              <a:defRPr/>
            </a:pPr>
            <a:fld id="{7CC98762-DBD0-4969-B097-75CD181D0EE4}" type="slidenum">
              <a:rPr lang="ko-KR" altLang="en-US" smtClean="0"/>
              <a:pPr>
                <a:defRPr/>
              </a:pPr>
              <a:t>14</a:t>
            </a:fld>
            <a:endParaRPr lang="ko-KR" altLang="en-US" dirty="0"/>
          </a:p>
        </p:txBody>
      </p:sp>
      <p:sp>
        <p:nvSpPr>
          <p:cNvPr id="8" name="내용 개체 틀 7">
            <a:extLst>
              <a:ext uri="{FF2B5EF4-FFF2-40B4-BE49-F238E27FC236}">
                <a16:creationId xmlns:a16="http://schemas.microsoft.com/office/drawing/2014/main" id="{FA48C73B-C742-929B-7C71-8F8AAE5CE9E8}"/>
              </a:ext>
            </a:extLst>
          </p:cNvPr>
          <p:cNvSpPr>
            <a:spLocks noGrp="1"/>
          </p:cNvSpPr>
          <p:nvPr>
            <p:ph idx="1"/>
          </p:nvPr>
        </p:nvSpPr>
        <p:spPr>
          <a:xfrm>
            <a:off x="4787968" y="1080293"/>
            <a:ext cx="3820508" cy="4697413"/>
          </a:xfrm>
        </p:spPr>
        <p:txBody>
          <a:bodyPr/>
          <a:lstStyle/>
          <a:p>
            <a:pPr marL="0" indent="0">
              <a:buNone/>
            </a:pPr>
            <a:r>
              <a:rPr lang="en-US" altLang="ko-KR" dirty="0"/>
              <a:t>(Internal)</a:t>
            </a:r>
          </a:p>
          <a:p>
            <a:r>
              <a:rPr lang="en-US" altLang="ko-KR" dirty="0"/>
              <a:t>Spring/Autumn Conferences</a:t>
            </a:r>
          </a:p>
          <a:p>
            <a:r>
              <a:rPr lang="en-US" altLang="ko-KR" dirty="0"/>
              <a:t>NET journal</a:t>
            </a:r>
          </a:p>
          <a:p>
            <a:r>
              <a:rPr lang="en-US" altLang="ko-KR" dirty="0"/>
              <a:t>Awards</a:t>
            </a:r>
          </a:p>
          <a:p>
            <a:r>
              <a:rPr lang="en-US" altLang="ko-KR" dirty="0"/>
              <a:t>Scholarships</a:t>
            </a:r>
          </a:p>
          <a:p>
            <a:r>
              <a:rPr lang="en-US" altLang="ko-KR" dirty="0"/>
              <a:t>Nuclear policy institutes</a:t>
            </a:r>
          </a:p>
          <a:p>
            <a:endParaRPr lang="en-US" altLang="ko-KR" dirty="0"/>
          </a:p>
          <a:p>
            <a:pPr marL="0" indent="0">
              <a:buNone/>
            </a:pPr>
            <a:r>
              <a:rPr lang="en-US" altLang="ko-KR" dirty="0"/>
              <a:t>(External)</a:t>
            </a:r>
          </a:p>
          <a:p>
            <a:r>
              <a:rPr lang="en-US" altLang="ko-KR" dirty="0"/>
              <a:t>Public education</a:t>
            </a:r>
          </a:p>
          <a:p>
            <a:r>
              <a:rPr lang="en-US" altLang="ko-KR" dirty="0"/>
              <a:t>Press releases</a:t>
            </a:r>
          </a:p>
          <a:p>
            <a:r>
              <a:rPr lang="en-US" altLang="ko-KR" dirty="0"/>
              <a:t>Policy statements</a:t>
            </a:r>
            <a:endParaRPr lang="ko-KR" altLang="en-US" dirty="0"/>
          </a:p>
        </p:txBody>
      </p:sp>
      <p:pic>
        <p:nvPicPr>
          <p:cNvPr id="5" name="그림 4">
            <a:extLst>
              <a:ext uri="{FF2B5EF4-FFF2-40B4-BE49-F238E27FC236}">
                <a16:creationId xmlns:a16="http://schemas.microsoft.com/office/drawing/2014/main" id="{D26960A2-3348-8006-2BD7-1A028C07B195}"/>
              </a:ext>
            </a:extLst>
          </p:cNvPr>
          <p:cNvPicPr>
            <a:picLocks noChangeAspect="1"/>
          </p:cNvPicPr>
          <p:nvPr/>
        </p:nvPicPr>
        <p:blipFill>
          <a:blip r:embed="rId2"/>
          <a:stretch>
            <a:fillRect/>
          </a:stretch>
        </p:blipFill>
        <p:spPr>
          <a:xfrm>
            <a:off x="535524" y="980728"/>
            <a:ext cx="4180492" cy="5071055"/>
          </a:xfrm>
          <a:prstGeom prst="rect">
            <a:avLst/>
          </a:prstGeom>
        </p:spPr>
      </p:pic>
    </p:spTree>
    <p:extLst>
      <p:ext uri="{BB962C8B-B14F-4D97-AF65-F5344CB8AC3E}">
        <p14:creationId xmlns:p14="http://schemas.microsoft.com/office/powerpoint/2010/main" val="939178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a:extLst>
              <a:ext uri="{FF2B5EF4-FFF2-40B4-BE49-F238E27FC236}">
                <a16:creationId xmlns:a16="http://schemas.microsoft.com/office/drawing/2014/main" id="{11E990BC-42C1-41B2-AB3B-9D0DC7B7A957}"/>
              </a:ext>
            </a:extLst>
          </p:cNvPr>
          <p:cNvSpPr>
            <a:spLocks noGrp="1"/>
          </p:cNvSpPr>
          <p:nvPr>
            <p:ph type="title"/>
          </p:nvPr>
        </p:nvSpPr>
        <p:spPr/>
        <p:txBody>
          <a:bodyPr/>
          <a:lstStyle/>
          <a:p>
            <a:r>
              <a:rPr kumimoji="0" lang="en-US" altLang="ko-KR" sz="3200" b="1" dirty="0"/>
              <a:t>NET and its JIF and Rank</a:t>
            </a:r>
            <a:endParaRPr lang="ko-KR" altLang="en-US" dirty="0"/>
          </a:p>
        </p:txBody>
      </p:sp>
      <p:sp>
        <p:nvSpPr>
          <p:cNvPr id="4" name="슬라이드 번호 개체 틀 3">
            <a:extLst>
              <a:ext uri="{FF2B5EF4-FFF2-40B4-BE49-F238E27FC236}">
                <a16:creationId xmlns:a16="http://schemas.microsoft.com/office/drawing/2014/main" id="{C29AF182-FF20-4F8F-94C2-6C46885804BC}"/>
              </a:ext>
            </a:extLst>
          </p:cNvPr>
          <p:cNvSpPr>
            <a:spLocks noGrp="1"/>
          </p:cNvSpPr>
          <p:nvPr>
            <p:ph type="sldNum" sz="quarter" idx="10"/>
          </p:nvPr>
        </p:nvSpPr>
        <p:spPr/>
        <p:txBody>
          <a:bodyPr/>
          <a:lstStyle/>
          <a:p>
            <a:pPr>
              <a:defRPr/>
            </a:pPr>
            <a:fld id="{7CC98762-DBD0-4969-B097-75CD181D0EE4}" type="slidenum">
              <a:rPr lang="ko-KR" altLang="en-US" smtClean="0"/>
              <a:pPr>
                <a:defRPr/>
              </a:pPr>
              <a:t>15</a:t>
            </a:fld>
            <a:endParaRPr lang="ko-KR" altLang="en-US" dirty="0"/>
          </a:p>
        </p:txBody>
      </p:sp>
      <p:pic>
        <p:nvPicPr>
          <p:cNvPr id="2" name="그림 1">
            <a:extLst>
              <a:ext uri="{FF2B5EF4-FFF2-40B4-BE49-F238E27FC236}">
                <a16:creationId xmlns:a16="http://schemas.microsoft.com/office/drawing/2014/main" id="{2ECCA914-A012-87E6-2C3F-D99BC31678B9}"/>
              </a:ext>
            </a:extLst>
          </p:cNvPr>
          <p:cNvPicPr>
            <a:picLocks noChangeAspect="1"/>
          </p:cNvPicPr>
          <p:nvPr/>
        </p:nvPicPr>
        <p:blipFill>
          <a:blip r:embed="rId2"/>
          <a:stretch>
            <a:fillRect/>
          </a:stretch>
        </p:blipFill>
        <p:spPr>
          <a:xfrm>
            <a:off x="194812" y="1025040"/>
            <a:ext cx="4305181" cy="3340064"/>
          </a:xfrm>
          <a:prstGeom prst="rect">
            <a:avLst/>
          </a:prstGeom>
        </p:spPr>
      </p:pic>
      <p:graphicFrame>
        <p:nvGraphicFramePr>
          <p:cNvPr id="5" name="차트 4">
            <a:extLst>
              <a:ext uri="{FF2B5EF4-FFF2-40B4-BE49-F238E27FC236}">
                <a16:creationId xmlns:a16="http://schemas.microsoft.com/office/drawing/2014/main" id="{13E06118-3EB9-16C3-F675-D6096C20EA3A}"/>
              </a:ext>
            </a:extLst>
          </p:cNvPr>
          <p:cNvGraphicFramePr>
            <a:graphicFrameLocks/>
          </p:cNvGraphicFramePr>
          <p:nvPr>
            <p:extLst>
              <p:ext uri="{D42A27DB-BD31-4B8C-83A1-F6EECF244321}">
                <p14:modId xmlns:p14="http://schemas.microsoft.com/office/powerpoint/2010/main" val="3906535913"/>
              </p:ext>
            </p:extLst>
          </p:nvPr>
        </p:nvGraphicFramePr>
        <p:xfrm>
          <a:off x="4572001" y="2852936"/>
          <a:ext cx="4392488" cy="29800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05284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a:extLst>
              <a:ext uri="{FF2B5EF4-FFF2-40B4-BE49-F238E27FC236}">
                <a16:creationId xmlns:a16="http://schemas.microsoft.com/office/drawing/2014/main" id="{11E990BC-42C1-41B2-AB3B-9D0DC7B7A957}"/>
              </a:ext>
            </a:extLst>
          </p:cNvPr>
          <p:cNvSpPr>
            <a:spLocks noGrp="1"/>
          </p:cNvSpPr>
          <p:nvPr>
            <p:ph type="title"/>
          </p:nvPr>
        </p:nvSpPr>
        <p:spPr/>
        <p:txBody>
          <a:bodyPr/>
          <a:lstStyle/>
          <a:p>
            <a:r>
              <a:rPr lang="en-US" altLang="ko-KR" dirty="0"/>
              <a:t>Nuclear Journal Rank</a:t>
            </a:r>
            <a:endParaRPr lang="ko-KR" altLang="en-US" dirty="0"/>
          </a:p>
        </p:txBody>
      </p:sp>
      <p:sp>
        <p:nvSpPr>
          <p:cNvPr id="4" name="슬라이드 번호 개체 틀 3">
            <a:extLst>
              <a:ext uri="{FF2B5EF4-FFF2-40B4-BE49-F238E27FC236}">
                <a16:creationId xmlns:a16="http://schemas.microsoft.com/office/drawing/2014/main" id="{C29AF182-FF20-4F8F-94C2-6C46885804BC}"/>
              </a:ext>
            </a:extLst>
          </p:cNvPr>
          <p:cNvSpPr>
            <a:spLocks noGrp="1"/>
          </p:cNvSpPr>
          <p:nvPr>
            <p:ph type="sldNum" sz="quarter" idx="10"/>
          </p:nvPr>
        </p:nvSpPr>
        <p:spPr/>
        <p:txBody>
          <a:bodyPr/>
          <a:lstStyle/>
          <a:p>
            <a:pPr>
              <a:defRPr/>
            </a:pPr>
            <a:fld id="{7CC98762-DBD0-4969-B097-75CD181D0EE4}" type="slidenum">
              <a:rPr lang="ko-KR" altLang="en-US" smtClean="0"/>
              <a:pPr>
                <a:defRPr/>
              </a:pPr>
              <a:t>16</a:t>
            </a:fld>
            <a:endParaRPr lang="ko-KR" altLang="en-US" dirty="0"/>
          </a:p>
        </p:txBody>
      </p:sp>
      <p:graphicFrame>
        <p:nvGraphicFramePr>
          <p:cNvPr id="2" name="내용 개체 틀 4">
            <a:extLst>
              <a:ext uri="{FF2B5EF4-FFF2-40B4-BE49-F238E27FC236}">
                <a16:creationId xmlns:a16="http://schemas.microsoft.com/office/drawing/2014/main" id="{2E88BBA6-04DA-6CE7-7BE3-3502911C39C0}"/>
              </a:ext>
            </a:extLst>
          </p:cNvPr>
          <p:cNvGraphicFramePr>
            <a:graphicFrameLocks/>
          </p:cNvGraphicFramePr>
          <p:nvPr>
            <p:extLst>
              <p:ext uri="{D42A27DB-BD31-4B8C-83A1-F6EECF244321}">
                <p14:modId xmlns:p14="http://schemas.microsoft.com/office/powerpoint/2010/main" val="557667182"/>
              </p:ext>
            </p:extLst>
          </p:nvPr>
        </p:nvGraphicFramePr>
        <p:xfrm>
          <a:off x="395536" y="764703"/>
          <a:ext cx="8291265" cy="5948650"/>
        </p:xfrm>
        <a:graphic>
          <a:graphicData uri="http://schemas.openxmlformats.org/drawingml/2006/table">
            <a:tbl>
              <a:tblPr>
                <a:tableStyleId>{D7AC3CCA-C797-4891-BE02-D94E43425B78}</a:tableStyleId>
              </a:tblPr>
              <a:tblGrid>
                <a:gridCol w="1127777">
                  <a:extLst>
                    <a:ext uri="{9D8B030D-6E8A-4147-A177-3AD203B41FA5}">
                      <a16:colId xmlns:a16="http://schemas.microsoft.com/office/drawing/2014/main" val="1603344060"/>
                    </a:ext>
                  </a:extLst>
                </a:gridCol>
                <a:gridCol w="5847746">
                  <a:extLst>
                    <a:ext uri="{9D8B030D-6E8A-4147-A177-3AD203B41FA5}">
                      <a16:colId xmlns:a16="http://schemas.microsoft.com/office/drawing/2014/main" val="2064565350"/>
                    </a:ext>
                  </a:extLst>
                </a:gridCol>
                <a:gridCol w="1315742">
                  <a:extLst>
                    <a:ext uri="{9D8B030D-6E8A-4147-A177-3AD203B41FA5}">
                      <a16:colId xmlns:a16="http://schemas.microsoft.com/office/drawing/2014/main" val="3257948871"/>
                    </a:ext>
                  </a:extLst>
                </a:gridCol>
              </a:tblGrid>
              <a:tr h="164856">
                <a:tc>
                  <a:txBody>
                    <a:bodyPr/>
                    <a:lstStyle/>
                    <a:p>
                      <a:pPr algn="ctr" fontAlgn="ctr"/>
                      <a:r>
                        <a:rPr lang="en-US" altLang="ko-KR" sz="1000" u="none" strike="noStrike" dirty="0">
                          <a:solidFill>
                            <a:schemeClr val="tx1">
                              <a:lumMod val="95000"/>
                              <a:lumOff val="5000"/>
                            </a:schemeClr>
                          </a:solidFill>
                          <a:effectLst/>
                        </a:rPr>
                        <a:t>1</a:t>
                      </a:r>
                      <a:endParaRPr lang="en-US" altLang="ko-KR" sz="1000" b="0" i="0" u="none" strike="noStrike" dirty="0">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tc>
                  <a:txBody>
                    <a:bodyPr/>
                    <a:lstStyle/>
                    <a:p>
                      <a:pPr algn="ctr" fontAlgn="b"/>
                      <a:r>
                        <a:rPr lang="en-US" sz="1000" u="none" strike="noStrike">
                          <a:solidFill>
                            <a:schemeClr val="tx1">
                              <a:lumMod val="95000"/>
                              <a:lumOff val="5000"/>
                            </a:schemeClr>
                          </a:solidFill>
                          <a:effectLst/>
                        </a:rPr>
                        <a:t>INTERNATIONAL JOURNAL OF ENERGY RESEARCH</a:t>
                      </a:r>
                      <a:endParaRPr lang="en-US" sz="1000" b="0" i="0" u="none" strike="noStrike">
                        <a:solidFill>
                          <a:schemeClr val="tx1">
                            <a:lumMod val="95000"/>
                            <a:lumOff val="5000"/>
                          </a:schemeClr>
                        </a:solidFill>
                        <a:effectLst/>
                        <a:latin typeface="맑은 고딕" panose="020B0503020000020004" pitchFamily="50" charset="-127"/>
                        <a:ea typeface="맑은 고딕" panose="020B0503020000020004" pitchFamily="50" charset="-127"/>
                      </a:endParaRPr>
                    </a:p>
                  </a:txBody>
                  <a:tcPr marL="4338" marR="4338" marT="4338" marB="0" anchor="b">
                    <a:solidFill>
                      <a:schemeClr val="bg1"/>
                    </a:solidFill>
                  </a:tcPr>
                </a:tc>
                <a:tc>
                  <a:txBody>
                    <a:bodyPr/>
                    <a:lstStyle/>
                    <a:p>
                      <a:pPr algn="ctr" fontAlgn="ctr"/>
                      <a:r>
                        <a:rPr lang="en-US" altLang="ko-KR" sz="1000" u="none" strike="noStrike">
                          <a:solidFill>
                            <a:schemeClr val="tx1">
                              <a:lumMod val="95000"/>
                              <a:lumOff val="5000"/>
                            </a:schemeClr>
                          </a:solidFill>
                          <a:effectLst/>
                        </a:rPr>
                        <a:t>4.6</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extLst>
                  <a:ext uri="{0D108BD9-81ED-4DB2-BD59-A6C34878D82A}">
                    <a16:rowId xmlns:a16="http://schemas.microsoft.com/office/drawing/2014/main" val="3447733339"/>
                  </a:ext>
                </a:extLst>
              </a:tr>
              <a:tr h="164856">
                <a:tc>
                  <a:txBody>
                    <a:bodyPr/>
                    <a:lstStyle/>
                    <a:p>
                      <a:pPr algn="ctr" fontAlgn="ctr"/>
                      <a:r>
                        <a:rPr lang="en-US" altLang="ko-KR" sz="1000" u="none" strike="noStrike" dirty="0">
                          <a:solidFill>
                            <a:schemeClr val="tx1">
                              <a:lumMod val="95000"/>
                              <a:lumOff val="5000"/>
                            </a:schemeClr>
                          </a:solidFill>
                          <a:effectLst/>
                        </a:rPr>
                        <a:t>2</a:t>
                      </a:r>
                      <a:endParaRPr lang="en-US" altLang="ko-KR" sz="1000" b="0" i="0" u="none" strike="noStrike" dirty="0">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tc>
                  <a:txBody>
                    <a:bodyPr/>
                    <a:lstStyle/>
                    <a:p>
                      <a:pPr algn="ctr" fontAlgn="b"/>
                      <a:r>
                        <a:rPr lang="en-US" sz="1000" u="none" strike="noStrike">
                          <a:solidFill>
                            <a:schemeClr val="tx1">
                              <a:lumMod val="95000"/>
                              <a:lumOff val="5000"/>
                            </a:schemeClr>
                          </a:solidFill>
                          <a:effectLst/>
                        </a:rPr>
                        <a:t>JOURNAL OF NUCLEAR MATERIALS</a:t>
                      </a:r>
                      <a:endParaRPr lang="en-US" sz="1000" b="0" i="0" u="none" strike="noStrike">
                        <a:solidFill>
                          <a:schemeClr val="tx1">
                            <a:lumMod val="95000"/>
                            <a:lumOff val="5000"/>
                          </a:schemeClr>
                        </a:solidFill>
                        <a:effectLst/>
                        <a:latin typeface="맑은 고딕" panose="020B0503020000020004" pitchFamily="50" charset="-127"/>
                        <a:ea typeface="맑은 고딕" panose="020B0503020000020004" pitchFamily="50" charset="-127"/>
                      </a:endParaRPr>
                    </a:p>
                  </a:txBody>
                  <a:tcPr marL="4338" marR="4338" marT="4338" marB="0" anchor="b">
                    <a:solidFill>
                      <a:schemeClr val="bg1"/>
                    </a:solidFill>
                  </a:tcPr>
                </a:tc>
                <a:tc>
                  <a:txBody>
                    <a:bodyPr/>
                    <a:lstStyle/>
                    <a:p>
                      <a:pPr algn="ctr" fontAlgn="ctr"/>
                      <a:r>
                        <a:rPr lang="en-US" altLang="ko-KR" sz="1000" u="none" strike="noStrike">
                          <a:solidFill>
                            <a:schemeClr val="tx1">
                              <a:lumMod val="95000"/>
                              <a:lumOff val="5000"/>
                            </a:schemeClr>
                          </a:solidFill>
                          <a:effectLst/>
                        </a:rPr>
                        <a:t>3.1</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extLst>
                  <a:ext uri="{0D108BD9-81ED-4DB2-BD59-A6C34878D82A}">
                    <a16:rowId xmlns:a16="http://schemas.microsoft.com/office/drawing/2014/main" val="3471215282"/>
                  </a:ext>
                </a:extLst>
              </a:tr>
              <a:tr h="164856">
                <a:tc>
                  <a:txBody>
                    <a:bodyPr/>
                    <a:lstStyle/>
                    <a:p>
                      <a:pPr algn="ctr" fontAlgn="ctr"/>
                      <a:r>
                        <a:rPr lang="en-US" altLang="ko-KR" sz="1000" u="none" strike="noStrike">
                          <a:solidFill>
                            <a:schemeClr val="tx1">
                              <a:lumMod val="95000"/>
                              <a:lumOff val="5000"/>
                            </a:schemeClr>
                          </a:solidFill>
                          <a:effectLst/>
                        </a:rPr>
                        <a:t>3</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tc>
                  <a:txBody>
                    <a:bodyPr/>
                    <a:lstStyle/>
                    <a:p>
                      <a:pPr algn="ctr" fontAlgn="b"/>
                      <a:r>
                        <a:rPr lang="en-US" sz="1000" u="none" strike="noStrike">
                          <a:solidFill>
                            <a:schemeClr val="tx1">
                              <a:lumMod val="95000"/>
                              <a:lumOff val="5000"/>
                            </a:schemeClr>
                          </a:solidFill>
                          <a:effectLst/>
                        </a:rPr>
                        <a:t>RADIATION PHYSICS AND CHEMISTRY</a:t>
                      </a:r>
                      <a:endParaRPr lang="en-US" sz="1000" b="0" i="0" u="none" strike="noStrike">
                        <a:solidFill>
                          <a:schemeClr val="tx1">
                            <a:lumMod val="95000"/>
                            <a:lumOff val="5000"/>
                          </a:schemeClr>
                        </a:solidFill>
                        <a:effectLst/>
                        <a:latin typeface="맑은 고딕" panose="020B0503020000020004" pitchFamily="50" charset="-127"/>
                        <a:ea typeface="맑은 고딕" panose="020B0503020000020004" pitchFamily="50" charset="-127"/>
                      </a:endParaRPr>
                    </a:p>
                  </a:txBody>
                  <a:tcPr marL="4338" marR="4338" marT="4338" marB="0" anchor="b">
                    <a:solidFill>
                      <a:schemeClr val="bg1"/>
                    </a:solidFill>
                  </a:tcPr>
                </a:tc>
                <a:tc>
                  <a:txBody>
                    <a:bodyPr/>
                    <a:lstStyle/>
                    <a:p>
                      <a:pPr algn="ctr" fontAlgn="ctr"/>
                      <a:r>
                        <a:rPr lang="en-US" altLang="ko-KR" sz="1000" u="none" strike="noStrike">
                          <a:solidFill>
                            <a:schemeClr val="tx1">
                              <a:lumMod val="95000"/>
                              <a:lumOff val="5000"/>
                            </a:schemeClr>
                          </a:solidFill>
                          <a:effectLst/>
                        </a:rPr>
                        <a:t>2.9</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extLst>
                  <a:ext uri="{0D108BD9-81ED-4DB2-BD59-A6C34878D82A}">
                    <a16:rowId xmlns:a16="http://schemas.microsoft.com/office/drawing/2014/main" val="282074915"/>
                  </a:ext>
                </a:extLst>
              </a:tr>
              <a:tr h="164856">
                <a:tc>
                  <a:txBody>
                    <a:bodyPr/>
                    <a:lstStyle/>
                    <a:p>
                      <a:pPr algn="ctr" fontAlgn="ctr"/>
                      <a:r>
                        <a:rPr lang="en-US" altLang="ko-KR" sz="1000" u="none" strike="noStrike">
                          <a:solidFill>
                            <a:schemeClr val="tx1">
                              <a:lumMod val="95000"/>
                              <a:lumOff val="5000"/>
                            </a:schemeClr>
                          </a:solidFill>
                          <a:effectLst/>
                        </a:rPr>
                        <a:t>4</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tc>
                  <a:txBody>
                    <a:bodyPr/>
                    <a:lstStyle/>
                    <a:p>
                      <a:pPr algn="ctr" fontAlgn="b"/>
                      <a:r>
                        <a:rPr lang="en-US" sz="1000" u="none" strike="noStrike" dirty="0">
                          <a:solidFill>
                            <a:schemeClr val="tx1">
                              <a:lumMod val="95000"/>
                              <a:lumOff val="5000"/>
                            </a:schemeClr>
                          </a:solidFill>
                          <a:effectLst/>
                        </a:rPr>
                        <a:t>Nuclear Science and Techniques</a:t>
                      </a:r>
                      <a:endParaRPr lang="en-US" sz="1000" b="0" i="0" u="none" strike="noStrike" dirty="0">
                        <a:solidFill>
                          <a:schemeClr val="tx1">
                            <a:lumMod val="95000"/>
                            <a:lumOff val="5000"/>
                          </a:schemeClr>
                        </a:solidFill>
                        <a:effectLst/>
                        <a:latin typeface="맑은 고딕" panose="020B0503020000020004" pitchFamily="50" charset="-127"/>
                        <a:ea typeface="맑은 고딕" panose="020B0503020000020004" pitchFamily="50" charset="-127"/>
                      </a:endParaRPr>
                    </a:p>
                  </a:txBody>
                  <a:tcPr marL="4338" marR="4338" marT="4338" marB="0" anchor="b">
                    <a:solidFill>
                      <a:schemeClr val="bg1"/>
                    </a:solidFill>
                  </a:tcPr>
                </a:tc>
                <a:tc>
                  <a:txBody>
                    <a:bodyPr/>
                    <a:lstStyle/>
                    <a:p>
                      <a:pPr algn="ctr" fontAlgn="ctr"/>
                      <a:r>
                        <a:rPr lang="en-US" altLang="ko-KR" sz="1000" u="none" strike="noStrike">
                          <a:solidFill>
                            <a:schemeClr val="tx1">
                              <a:lumMod val="95000"/>
                              <a:lumOff val="5000"/>
                            </a:schemeClr>
                          </a:solidFill>
                          <a:effectLst/>
                        </a:rPr>
                        <a:t>2.8</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extLst>
                  <a:ext uri="{0D108BD9-81ED-4DB2-BD59-A6C34878D82A}">
                    <a16:rowId xmlns:a16="http://schemas.microsoft.com/office/drawing/2014/main" val="1305295581"/>
                  </a:ext>
                </a:extLst>
              </a:tr>
              <a:tr h="164856">
                <a:tc>
                  <a:txBody>
                    <a:bodyPr/>
                    <a:lstStyle/>
                    <a:p>
                      <a:pPr algn="ctr" fontAlgn="ctr"/>
                      <a:r>
                        <a:rPr lang="en-US" altLang="ko-KR" sz="1000" b="1" u="none" strike="noStrike" dirty="0">
                          <a:solidFill>
                            <a:srgbClr val="FF0000"/>
                          </a:solidFill>
                          <a:effectLst/>
                        </a:rPr>
                        <a:t>5</a:t>
                      </a:r>
                      <a:endParaRPr lang="en-US" altLang="ko-KR" sz="1000" b="1" i="0" u="none" strike="noStrike" dirty="0">
                        <a:solidFill>
                          <a:srgbClr val="FF0000"/>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tc>
                  <a:txBody>
                    <a:bodyPr/>
                    <a:lstStyle/>
                    <a:p>
                      <a:pPr algn="ctr" fontAlgn="b"/>
                      <a:r>
                        <a:rPr lang="en-US" sz="1000" b="1" u="none" strike="noStrike" dirty="0">
                          <a:solidFill>
                            <a:srgbClr val="FF0000"/>
                          </a:solidFill>
                          <a:effectLst/>
                        </a:rPr>
                        <a:t>Nuclear Engineering and Technology</a:t>
                      </a:r>
                      <a:endParaRPr lang="en-US" sz="1000" b="1" i="0" u="none" strike="noStrike" dirty="0">
                        <a:solidFill>
                          <a:srgbClr val="FF0000"/>
                        </a:solidFill>
                        <a:effectLst/>
                        <a:latin typeface="맑은 고딕" panose="020B0503020000020004" pitchFamily="50" charset="-127"/>
                        <a:ea typeface="맑은 고딕" panose="020B0503020000020004" pitchFamily="50" charset="-127"/>
                      </a:endParaRPr>
                    </a:p>
                  </a:txBody>
                  <a:tcPr marL="4338" marR="4338" marT="4338" marB="0" anchor="b">
                    <a:solidFill>
                      <a:schemeClr val="bg1"/>
                    </a:solidFill>
                  </a:tcPr>
                </a:tc>
                <a:tc>
                  <a:txBody>
                    <a:bodyPr/>
                    <a:lstStyle/>
                    <a:p>
                      <a:pPr algn="ctr" fontAlgn="ctr"/>
                      <a:r>
                        <a:rPr lang="en-US" altLang="ko-KR" sz="1000" b="1" u="none" strike="noStrike" dirty="0">
                          <a:solidFill>
                            <a:srgbClr val="FF0000"/>
                          </a:solidFill>
                          <a:effectLst/>
                        </a:rPr>
                        <a:t>2.7</a:t>
                      </a:r>
                      <a:endParaRPr lang="en-US" altLang="ko-KR" sz="1000" b="1" i="0" u="none" strike="noStrike" dirty="0">
                        <a:solidFill>
                          <a:srgbClr val="FF0000"/>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extLst>
                  <a:ext uri="{0D108BD9-81ED-4DB2-BD59-A6C34878D82A}">
                    <a16:rowId xmlns:a16="http://schemas.microsoft.com/office/drawing/2014/main" val="3849758475"/>
                  </a:ext>
                </a:extLst>
              </a:tr>
              <a:tr h="164856">
                <a:tc>
                  <a:txBody>
                    <a:bodyPr/>
                    <a:lstStyle/>
                    <a:p>
                      <a:pPr algn="ctr" fontAlgn="ctr"/>
                      <a:r>
                        <a:rPr lang="en-US" altLang="ko-KR" sz="1000" u="none" strike="noStrike">
                          <a:solidFill>
                            <a:schemeClr val="tx1">
                              <a:lumMod val="95000"/>
                              <a:lumOff val="5000"/>
                            </a:schemeClr>
                          </a:solidFill>
                          <a:effectLst/>
                        </a:rPr>
                        <a:t>6</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tc>
                  <a:txBody>
                    <a:bodyPr/>
                    <a:lstStyle/>
                    <a:p>
                      <a:pPr algn="ctr" fontAlgn="b"/>
                      <a:r>
                        <a:rPr lang="en-US" sz="1000" u="none" strike="noStrike">
                          <a:solidFill>
                            <a:schemeClr val="tx1">
                              <a:lumMod val="95000"/>
                              <a:lumOff val="5000"/>
                            </a:schemeClr>
                          </a:solidFill>
                          <a:effectLst/>
                        </a:rPr>
                        <a:t>Progress in Nuclear Energy</a:t>
                      </a:r>
                      <a:endParaRPr lang="en-US" sz="1000" b="0" i="0" u="none" strike="noStrike">
                        <a:solidFill>
                          <a:schemeClr val="tx1">
                            <a:lumMod val="95000"/>
                            <a:lumOff val="5000"/>
                          </a:schemeClr>
                        </a:solidFill>
                        <a:effectLst/>
                        <a:latin typeface="맑은 고딕" panose="020B0503020000020004" pitchFamily="50" charset="-127"/>
                        <a:ea typeface="맑은 고딕" panose="020B0503020000020004" pitchFamily="50" charset="-127"/>
                      </a:endParaRPr>
                    </a:p>
                  </a:txBody>
                  <a:tcPr marL="4338" marR="4338" marT="4338" marB="0" anchor="b">
                    <a:solidFill>
                      <a:schemeClr val="bg1"/>
                    </a:solidFill>
                  </a:tcPr>
                </a:tc>
                <a:tc>
                  <a:txBody>
                    <a:bodyPr/>
                    <a:lstStyle/>
                    <a:p>
                      <a:pPr algn="ctr" fontAlgn="ctr"/>
                      <a:r>
                        <a:rPr lang="en-US" altLang="ko-KR" sz="1000" u="none" strike="noStrike">
                          <a:solidFill>
                            <a:schemeClr val="tx1">
                              <a:lumMod val="95000"/>
                              <a:lumOff val="5000"/>
                            </a:schemeClr>
                          </a:solidFill>
                          <a:effectLst/>
                        </a:rPr>
                        <a:t>2.7</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extLst>
                  <a:ext uri="{0D108BD9-81ED-4DB2-BD59-A6C34878D82A}">
                    <a16:rowId xmlns:a16="http://schemas.microsoft.com/office/drawing/2014/main" val="1905723319"/>
                  </a:ext>
                </a:extLst>
              </a:tr>
              <a:tr h="164856">
                <a:tc>
                  <a:txBody>
                    <a:bodyPr/>
                    <a:lstStyle/>
                    <a:p>
                      <a:pPr algn="ctr" fontAlgn="ctr"/>
                      <a:r>
                        <a:rPr lang="en-US" altLang="ko-KR" sz="1000" u="none" strike="noStrike">
                          <a:solidFill>
                            <a:schemeClr val="tx1">
                              <a:lumMod val="95000"/>
                              <a:lumOff val="5000"/>
                            </a:schemeClr>
                          </a:solidFill>
                          <a:effectLst/>
                        </a:rPr>
                        <a:t>7</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tc>
                  <a:txBody>
                    <a:bodyPr/>
                    <a:lstStyle/>
                    <a:p>
                      <a:pPr algn="ctr" fontAlgn="b"/>
                      <a:r>
                        <a:rPr lang="en-US" sz="1000" u="none" strike="noStrike">
                          <a:solidFill>
                            <a:schemeClr val="tx1">
                              <a:lumMod val="95000"/>
                              <a:lumOff val="5000"/>
                            </a:schemeClr>
                          </a:solidFill>
                          <a:effectLst/>
                        </a:rPr>
                        <a:t>INTERNATIONAL JOURNAL OF RADIATION BIOLOGY</a:t>
                      </a:r>
                      <a:endParaRPr lang="en-US" sz="1000" b="0" i="0" u="none" strike="noStrike">
                        <a:solidFill>
                          <a:schemeClr val="tx1">
                            <a:lumMod val="95000"/>
                            <a:lumOff val="5000"/>
                          </a:schemeClr>
                        </a:solidFill>
                        <a:effectLst/>
                        <a:latin typeface="맑은 고딕" panose="020B0503020000020004" pitchFamily="50" charset="-127"/>
                        <a:ea typeface="맑은 고딕" panose="020B0503020000020004" pitchFamily="50" charset="-127"/>
                      </a:endParaRPr>
                    </a:p>
                  </a:txBody>
                  <a:tcPr marL="4338" marR="4338" marT="4338" marB="0" anchor="b">
                    <a:solidFill>
                      <a:schemeClr val="bg1"/>
                    </a:solidFill>
                  </a:tcPr>
                </a:tc>
                <a:tc>
                  <a:txBody>
                    <a:bodyPr/>
                    <a:lstStyle/>
                    <a:p>
                      <a:pPr algn="ctr" fontAlgn="ctr"/>
                      <a:r>
                        <a:rPr lang="en-US" altLang="ko-KR" sz="1000" u="none" strike="noStrike">
                          <a:solidFill>
                            <a:schemeClr val="tx1">
                              <a:lumMod val="95000"/>
                              <a:lumOff val="5000"/>
                            </a:schemeClr>
                          </a:solidFill>
                          <a:effectLst/>
                        </a:rPr>
                        <a:t>2.6</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extLst>
                  <a:ext uri="{0D108BD9-81ED-4DB2-BD59-A6C34878D82A}">
                    <a16:rowId xmlns:a16="http://schemas.microsoft.com/office/drawing/2014/main" val="1299492073"/>
                  </a:ext>
                </a:extLst>
              </a:tr>
              <a:tr h="164856">
                <a:tc>
                  <a:txBody>
                    <a:bodyPr/>
                    <a:lstStyle/>
                    <a:p>
                      <a:pPr algn="ctr" fontAlgn="ctr"/>
                      <a:r>
                        <a:rPr lang="en-US" altLang="ko-KR" sz="1000" u="none" strike="noStrike">
                          <a:solidFill>
                            <a:schemeClr val="tx1">
                              <a:lumMod val="95000"/>
                              <a:lumOff val="5000"/>
                            </a:schemeClr>
                          </a:solidFill>
                          <a:effectLst/>
                        </a:rPr>
                        <a:t>8</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tc>
                  <a:txBody>
                    <a:bodyPr/>
                    <a:lstStyle/>
                    <a:p>
                      <a:pPr algn="ctr" fontAlgn="b"/>
                      <a:r>
                        <a:rPr lang="en-US" sz="1000" u="none" strike="noStrike" dirty="0">
                          <a:solidFill>
                            <a:schemeClr val="tx1">
                              <a:lumMod val="95000"/>
                              <a:lumOff val="5000"/>
                            </a:schemeClr>
                          </a:solidFill>
                          <a:effectLst/>
                        </a:rPr>
                        <a:t>Nuclear Materials and Energy</a:t>
                      </a:r>
                      <a:endParaRPr lang="en-US" sz="1000" b="0" i="0" u="none" strike="noStrike" dirty="0">
                        <a:solidFill>
                          <a:schemeClr val="tx1">
                            <a:lumMod val="95000"/>
                            <a:lumOff val="5000"/>
                          </a:schemeClr>
                        </a:solidFill>
                        <a:effectLst/>
                        <a:latin typeface="맑은 고딕" panose="020B0503020000020004" pitchFamily="50" charset="-127"/>
                        <a:ea typeface="맑은 고딕" panose="020B0503020000020004" pitchFamily="50" charset="-127"/>
                      </a:endParaRPr>
                    </a:p>
                  </a:txBody>
                  <a:tcPr marL="4338" marR="4338" marT="4338" marB="0" anchor="b">
                    <a:solidFill>
                      <a:schemeClr val="bg1"/>
                    </a:solidFill>
                  </a:tcPr>
                </a:tc>
                <a:tc>
                  <a:txBody>
                    <a:bodyPr/>
                    <a:lstStyle/>
                    <a:p>
                      <a:pPr algn="ctr" fontAlgn="ctr"/>
                      <a:r>
                        <a:rPr lang="en-US" altLang="ko-KR" sz="1000" u="none" strike="noStrike">
                          <a:solidFill>
                            <a:schemeClr val="tx1">
                              <a:lumMod val="95000"/>
                              <a:lumOff val="5000"/>
                            </a:schemeClr>
                          </a:solidFill>
                          <a:effectLst/>
                        </a:rPr>
                        <a:t>2.6</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extLst>
                  <a:ext uri="{0D108BD9-81ED-4DB2-BD59-A6C34878D82A}">
                    <a16:rowId xmlns:a16="http://schemas.microsoft.com/office/drawing/2014/main" val="968989311"/>
                  </a:ext>
                </a:extLst>
              </a:tr>
              <a:tr h="164856">
                <a:tc>
                  <a:txBody>
                    <a:bodyPr/>
                    <a:lstStyle/>
                    <a:p>
                      <a:pPr algn="ctr" fontAlgn="ctr"/>
                      <a:r>
                        <a:rPr lang="en-US" altLang="ko-KR" sz="1000" u="none" strike="noStrike">
                          <a:solidFill>
                            <a:schemeClr val="tx1">
                              <a:lumMod val="95000"/>
                              <a:lumOff val="5000"/>
                            </a:schemeClr>
                          </a:solidFill>
                          <a:effectLst/>
                        </a:rPr>
                        <a:t>9</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tc>
                  <a:txBody>
                    <a:bodyPr/>
                    <a:lstStyle/>
                    <a:p>
                      <a:pPr algn="ctr" fontAlgn="b"/>
                      <a:r>
                        <a:rPr lang="en-US" sz="1000" u="none" strike="noStrike">
                          <a:solidFill>
                            <a:schemeClr val="tx1">
                              <a:lumMod val="95000"/>
                              <a:lumOff val="5000"/>
                            </a:schemeClr>
                          </a:solidFill>
                          <a:effectLst/>
                        </a:rPr>
                        <a:t>HEALTH PHYSICS</a:t>
                      </a:r>
                      <a:endParaRPr lang="en-US" sz="1000" b="0" i="0" u="none" strike="noStrike">
                        <a:solidFill>
                          <a:schemeClr val="tx1">
                            <a:lumMod val="95000"/>
                            <a:lumOff val="5000"/>
                          </a:schemeClr>
                        </a:solidFill>
                        <a:effectLst/>
                        <a:latin typeface="맑은 고딕" panose="020B0503020000020004" pitchFamily="50" charset="-127"/>
                        <a:ea typeface="맑은 고딕" panose="020B0503020000020004" pitchFamily="50" charset="-127"/>
                      </a:endParaRPr>
                    </a:p>
                  </a:txBody>
                  <a:tcPr marL="4338" marR="4338" marT="4338" marB="0" anchor="b">
                    <a:solidFill>
                      <a:schemeClr val="bg1"/>
                    </a:solidFill>
                  </a:tcPr>
                </a:tc>
                <a:tc>
                  <a:txBody>
                    <a:bodyPr/>
                    <a:lstStyle/>
                    <a:p>
                      <a:pPr algn="ctr" fontAlgn="ctr"/>
                      <a:r>
                        <a:rPr lang="en-US" altLang="ko-KR" sz="1000" u="none" strike="noStrike">
                          <a:solidFill>
                            <a:schemeClr val="tx1">
                              <a:lumMod val="95000"/>
                              <a:lumOff val="5000"/>
                            </a:schemeClr>
                          </a:solidFill>
                          <a:effectLst/>
                        </a:rPr>
                        <a:t>2.2</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extLst>
                  <a:ext uri="{0D108BD9-81ED-4DB2-BD59-A6C34878D82A}">
                    <a16:rowId xmlns:a16="http://schemas.microsoft.com/office/drawing/2014/main" val="4217825560"/>
                  </a:ext>
                </a:extLst>
              </a:tr>
              <a:tr h="164856">
                <a:tc>
                  <a:txBody>
                    <a:bodyPr/>
                    <a:lstStyle/>
                    <a:p>
                      <a:pPr algn="ctr" fontAlgn="ctr"/>
                      <a:r>
                        <a:rPr lang="en-US" altLang="ko-KR" sz="1000" u="none" strike="noStrike">
                          <a:solidFill>
                            <a:schemeClr val="tx1">
                              <a:lumMod val="95000"/>
                              <a:lumOff val="5000"/>
                            </a:schemeClr>
                          </a:solidFill>
                          <a:effectLst/>
                        </a:rPr>
                        <a:t>10</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tc>
                  <a:txBody>
                    <a:bodyPr/>
                    <a:lstStyle/>
                    <a:p>
                      <a:pPr algn="ctr" fontAlgn="b"/>
                      <a:r>
                        <a:rPr lang="en-US" sz="1000" u="none" strike="noStrike">
                          <a:solidFill>
                            <a:schemeClr val="tx1">
                              <a:lumMod val="95000"/>
                              <a:lumOff val="5000"/>
                            </a:schemeClr>
                          </a:solidFill>
                          <a:effectLst/>
                        </a:rPr>
                        <a:t>RADIATION MEASUREMENTS</a:t>
                      </a:r>
                      <a:endParaRPr lang="en-US" sz="1000" b="0" i="0" u="none" strike="noStrike">
                        <a:solidFill>
                          <a:schemeClr val="tx1">
                            <a:lumMod val="95000"/>
                            <a:lumOff val="5000"/>
                          </a:schemeClr>
                        </a:solidFill>
                        <a:effectLst/>
                        <a:latin typeface="맑은 고딕" panose="020B0503020000020004" pitchFamily="50" charset="-127"/>
                        <a:ea typeface="맑은 고딕" panose="020B0503020000020004" pitchFamily="50" charset="-127"/>
                      </a:endParaRPr>
                    </a:p>
                  </a:txBody>
                  <a:tcPr marL="4338" marR="4338" marT="4338" marB="0" anchor="b">
                    <a:solidFill>
                      <a:schemeClr val="bg1"/>
                    </a:solidFill>
                  </a:tcPr>
                </a:tc>
                <a:tc>
                  <a:txBody>
                    <a:bodyPr/>
                    <a:lstStyle/>
                    <a:p>
                      <a:pPr algn="ctr" fontAlgn="ctr"/>
                      <a:r>
                        <a:rPr lang="en-US" altLang="ko-KR" sz="1000" u="none" strike="noStrike">
                          <a:solidFill>
                            <a:schemeClr val="tx1">
                              <a:lumMod val="95000"/>
                              <a:lumOff val="5000"/>
                            </a:schemeClr>
                          </a:solidFill>
                          <a:effectLst/>
                        </a:rPr>
                        <a:t>2</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extLst>
                  <a:ext uri="{0D108BD9-81ED-4DB2-BD59-A6C34878D82A}">
                    <a16:rowId xmlns:a16="http://schemas.microsoft.com/office/drawing/2014/main" val="2833324916"/>
                  </a:ext>
                </a:extLst>
              </a:tr>
              <a:tr h="79633">
                <a:tc>
                  <a:txBody>
                    <a:bodyPr/>
                    <a:lstStyle/>
                    <a:p>
                      <a:pPr algn="ctr" fontAlgn="ctr"/>
                      <a:r>
                        <a:rPr lang="en-US" altLang="ko-KR" sz="1000" u="none" strike="noStrike">
                          <a:solidFill>
                            <a:schemeClr val="tx1">
                              <a:lumMod val="95000"/>
                              <a:lumOff val="5000"/>
                            </a:schemeClr>
                          </a:solidFill>
                          <a:effectLst/>
                        </a:rPr>
                        <a:t>11</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tc>
                  <a:txBody>
                    <a:bodyPr/>
                    <a:lstStyle/>
                    <a:p>
                      <a:pPr algn="ctr" fontAlgn="b"/>
                      <a:r>
                        <a:rPr lang="en-US" sz="1000" u="none" strike="noStrike">
                          <a:solidFill>
                            <a:schemeClr val="tx1">
                              <a:lumMod val="95000"/>
                              <a:lumOff val="5000"/>
                            </a:schemeClr>
                          </a:solidFill>
                          <a:effectLst/>
                        </a:rPr>
                        <a:t>ANNALS OF NUCLEAR ENERGY</a:t>
                      </a:r>
                      <a:endParaRPr lang="en-US" sz="1000" b="0" i="0" u="none" strike="noStrike">
                        <a:solidFill>
                          <a:schemeClr val="tx1">
                            <a:lumMod val="95000"/>
                            <a:lumOff val="5000"/>
                          </a:schemeClr>
                        </a:solidFill>
                        <a:effectLst/>
                        <a:latin typeface="맑은 고딕" panose="020B0503020000020004" pitchFamily="50" charset="-127"/>
                        <a:ea typeface="맑은 고딕" panose="020B0503020000020004" pitchFamily="50" charset="-127"/>
                      </a:endParaRPr>
                    </a:p>
                  </a:txBody>
                  <a:tcPr marL="4338" marR="4338" marT="4338" marB="0" anchor="b">
                    <a:solidFill>
                      <a:schemeClr val="bg1"/>
                    </a:solidFill>
                  </a:tcPr>
                </a:tc>
                <a:tc>
                  <a:txBody>
                    <a:bodyPr/>
                    <a:lstStyle/>
                    <a:p>
                      <a:pPr algn="ctr" fontAlgn="ctr"/>
                      <a:r>
                        <a:rPr lang="en-US" altLang="ko-KR" sz="1000" u="none" strike="noStrike">
                          <a:solidFill>
                            <a:schemeClr val="tx1">
                              <a:lumMod val="95000"/>
                              <a:lumOff val="5000"/>
                            </a:schemeClr>
                          </a:solidFill>
                          <a:effectLst/>
                        </a:rPr>
                        <a:t>1.9</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extLst>
                  <a:ext uri="{0D108BD9-81ED-4DB2-BD59-A6C34878D82A}">
                    <a16:rowId xmlns:a16="http://schemas.microsoft.com/office/drawing/2014/main" val="3240092440"/>
                  </a:ext>
                </a:extLst>
              </a:tr>
              <a:tr h="164856">
                <a:tc>
                  <a:txBody>
                    <a:bodyPr/>
                    <a:lstStyle/>
                    <a:p>
                      <a:pPr algn="ctr" fontAlgn="ctr"/>
                      <a:r>
                        <a:rPr lang="en-US" altLang="ko-KR" sz="1000" u="none" strike="noStrike">
                          <a:solidFill>
                            <a:schemeClr val="tx1">
                              <a:lumMod val="95000"/>
                              <a:lumOff val="5000"/>
                            </a:schemeClr>
                          </a:solidFill>
                          <a:effectLst/>
                        </a:rPr>
                        <a:t>12</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tc>
                  <a:txBody>
                    <a:bodyPr/>
                    <a:lstStyle/>
                    <a:p>
                      <a:pPr algn="ctr" fontAlgn="b"/>
                      <a:r>
                        <a:rPr lang="en-US" sz="1000" u="none" strike="noStrike">
                          <a:solidFill>
                            <a:schemeClr val="tx1">
                              <a:lumMod val="95000"/>
                              <a:lumOff val="5000"/>
                            </a:schemeClr>
                          </a:solidFill>
                          <a:effectLst/>
                        </a:rPr>
                        <a:t>IEEE TRANSACTIONS ON NUCLEAR SCIENCE</a:t>
                      </a:r>
                      <a:endParaRPr lang="en-US" sz="1000" b="0" i="0" u="none" strike="noStrike">
                        <a:solidFill>
                          <a:schemeClr val="tx1">
                            <a:lumMod val="95000"/>
                            <a:lumOff val="5000"/>
                          </a:schemeClr>
                        </a:solidFill>
                        <a:effectLst/>
                        <a:latin typeface="맑은 고딕" panose="020B0503020000020004" pitchFamily="50" charset="-127"/>
                        <a:ea typeface="맑은 고딕" panose="020B0503020000020004" pitchFamily="50" charset="-127"/>
                      </a:endParaRPr>
                    </a:p>
                  </a:txBody>
                  <a:tcPr marL="4338" marR="4338" marT="4338" marB="0" anchor="b">
                    <a:solidFill>
                      <a:schemeClr val="bg1"/>
                    </a:solidFill>
                  </a:tcPr>
                </a:tc>
                <a:tc>
                  <a:txBody>
                    <a:bodyPr/>
                    <a:lstStyle/>
                    <a:p>
                      <a:pPr algn="ctr" fontAlgn="ctr"/>
                      <a:r>
                        <a:rPr lang="en-US" altLang="ko-KR" sz="1000" u="none" strike="noStrike">
                          <a:solidFill>
                            <a:schemeClr val="tx1">
                              <a:lumMod val="95000"/>
                              <a:lumOff val="5000"/>
                            </a:schemeClr>
                          </a:solidFill>
                          <a:effectLst/>
                        </a:rPr>
                        <a:t>1.8</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extLst>
                  <a:ext uri="{0D108BD9-81ED-4DB2-BD59-A6C34878D82A}">
                    <a16:rowId xmlns:a16="http://schemas.microsoft.com/office/drawing/2014/main" val="1193869756"/>
                  </a:ext>
                </a:extLst>
              </a:tr>
              <a:tr h="164856">
                <a:tc>
                  <a:txBody>
                    <a:bodyPr/>
                    <a:lstStyle/>
                    <a:p>
                      <a:pPr algn="ctr" fontAlgn="ctr"/>
                      <a:r>
                        <a:rPr lang="en-US" altLang="ko-KR" sz="1000" u="none" strike="noStrike">
                          <a:solidFill>
                            <a:schemeClr val="tx1">
                              <a:lumMod val="95000"/>
                              <a:lumOff val="5000"/>
                            </a:schemeClr>
                          </a:solidFill>
                          <a:effectLst/>
                        </a:rPr>
                        <a:t>13</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tc>
                  <a:txBody>
                    <a:bodyPr/>
                    <a:lstStyle/>
                    <a:p>
                      <a:pPr algn="ctr" fontAlgn="b"/>
                      <a:r>
                        <a:rPr lang="en-US" sz="1000" u="none" strike="noStrike" dirty="0">
                          <a:solidFill>
                            <a:schemeClr val="tx1">
                              <a:lumMod val="95000"/>
                              <a:lumOff val="5000"/>
                            </a:schemeClr>
                          </a:solidFill>
                          <a:effectLst/>
                        </a:rPr>
                        <a:t>RADIOCHIMICA ACTA</a:t>
                      </a:r>
                      <a:endParaRPr lang="en-US" sz="1000" b="0" i="0" u="none" strike="noStrike" dirty="0">
                        <a:solidFill>
                          <a:schemeClr val="tx1">
                            <a:lumMod val="95000"/>
                            <a:lumOff val="5000"/>
                          </a:schemeClr>
                        </a:solidFill>
                        <a:effectLst/>
                        <a:latin typeface="맑은 고딕" panose="020B0503020000020004" pitchFamily="50" charset="-127"/>
                        <a:ea typeface="맑은 고딕" panose="020B0503020000020004" pitchFamily="50" charset="-127"/>
                      </a:endParaRPr>
                    </a:p>
                  </a:txBody>
                  <a:tcPr marL="4338" marR="4338" marT="4338" marB="0" anchor="b">
                    <a:solidFill>
                      <a:schemeClr val="bg1"/>
                    </a:solidFill>
                  </a:tcPr>
                </a:tc>
                <a:tc>
                  <a:txBody>
                    <a:bodyPr/>
                    <a:lstStyle/>
                    <a:p>
                      <a:pPr algn="ctr" fontAlgn="ctr"/>
                      <a:r>
                        <a:rPr lang="en-US" altLang="ko-KR" sz="1000" u="none" strike="noStrike">
                          <a:solidFill>
                            <a:schemeClr val="tx1">
                              <a:lumMod val="95000"/>
                              <a:lumOff val="5000"/>
                            </a:schemeClr>
                          </a:solidFill>
                          <a:effectLst/>
                        </a:rPr>
                        <a:t>1.8</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extLst>
                  <a:ext uri="{0D108BD9-81ED-4DB2-BD59-A6C34878D82A}">
                    <a16:rowId xmlns:a16="http://schemas.microsoft.com/office/drawing/2014/main" val="3705718483"/>
                  </a:ext>
                </a:extLst>
              </a:tr>
              <a:tr h="164856">
                <a:tc>
                  <a:txBody>
                    <a:bodyPr/>
                    <a:lstStyle/>
                    <a:p>
                      <a:pPr algn="ctr" fontAlgn="ctr"/>
                      <a:r>
                        <a:rPr lang="en-US" altLang="ko-KR" sz="1000" u="none" strike="noStrike">
                          <a:solidFill>
                            <a:schemeClr val="tx1">
                              <a:lumMod val="95000"/>
                              <a:lumOff val="5000"/>
                            </a:schemeClr>
                          </a:solidFill>
                          <a:effectLst/>
                        </a:rPr>
                        <a:t>14</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tc>
                  <a:txBody>
                    <a:bodyPr/>
                    <a:lstStyle/>
                    <a:p>
                      <a:pPr algn="ctr" fontAlgn="b"/>
                      <a:r>
                        <a:rPr lang="en-US" sz="1000" u="none" strike="noStrike" dirty="0">
                          <a:solidFill>
                            <a:schemeClr val="tx1">
                              <a:lumMod val="95000"/>
                              <a:lumOff val="5000"/>
                            </a:schemeClr>
                          </a:solidFill>
                          <a:effectLst/>
                        </a:rPr>
                        <a:t>FUSION ENGINEERING AND DESIGN</a:t>
                      </a:r>
                      <a:endParaRPr lang="en-US" sz="1000" b="0" i="0" u="none" strike="noStrike" dirty="0">
                        <a:solidFill>
                          <a:schemeClr val="tx1">
                            <a:lumMod val="95000"/>
                            <a:lumOff val="5000"/>
                          </a:schemeClr>
                        </a:solidFill>
                        <a:effectLst/>
                        <a:latin typeface="맑은 고딕" panose="020B0503020000020004" pitchFamily="50" charset="-127"/>
                        <a:ea typeface="맑은 고딕" panose="020B0503020000020004" pitchFamily="50" charset="-127"/>
                      </a:endParaRPr>
                    </a:p>
                  </a:txBody>
                  <a:tcPr marL="4338" marR="4338" marT="4338" marB="0" anchor="b">
                    <a:solidFill>
                      <a:schemeClr val="bg1"/>
                    </a:solidFill>
                  </a:tcPr>
                </a:tc>
                <a:tc>
                  <a:txBody>
                    <a:bodyPr/>
                    <a:lstStyle/>
                    <a:p>
                      <a:pPr algn="ctr" fontAlgn="ctr"/>
                      <a:r>
                        <a:rPr lang="en-US" altLang="ko-KR" sz="1000" u="none" strike="noStrike">
                          <a:solidFill>
                            <a:schemeClr val="tx1">
                              <a:lumMod val="95000"/>
                              <a:lumOff val="5000"/>
                            </a:schemeClr>
                          </a:solidFill>
                          <a:effectLst/>
                        </a:rPr>
                        <a:t>1.7</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extLst>
                  <a:ext uri="{0D108BD9-81ED-4DB2-BD59-A6C34878D82A}">
                    <a16:rowId xmlns:a16="http://schemas.microsoft.com/office/drawing/2014/main" val="2782221878"/>
                  </a:ext>
                </a:extLst>
              </a:tr>
              <a:tr h="164856">
                <a:tc>
                  <a:txBody>
                    <a:bodyPr/>
                    <a:lstStyle/>
                    <a:p>
                      <a:pPr algn="ctr" fontAlgn="ctr"/>
                      <a:r>
                        <a:rPr lang="en-US" altLang="ko-KR" sz="1000" u="none" strike="noStrike">
                          <a:solidFill>
                            <a:schemeClr val="tx1">
                              <a:lumMod val="95000"/>
                              <a:lumOff val="5000"/>
                            </a:schemeClr>
                          </a:solidFill>
                          <a:effectLst/>
                        </a:rPr>
                        <a:t>15</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tc>
                  <a:txBody>
                    <a:bodyPr/>
                    <a:lstStyle/>
                    <a:p>
                      <a:pPr algn="ctr" fontAlgn="b"/>
                      <a:r>
                        <a:rPr lang="en-US" sz="1000" u="none" strike="noStrike">
                          <a:solidFill>
                            <a:schemeClr val="tx1">
                              <a:lumMod val="95000"/>
                              <a:lumOff val="5000"/>
                            </a:schemeClr>
                          </a:solidFill>
                          <a:effectLst/>
                        </a:rPr>
                        <a:t>NUCLEAR ENGINEERING AND DESIGN</a:t>
                      </a:r>
                      <a:endParaRPr lang="en-US" sz="1000" b="0" i="0" u="none" strike="noStrike">
                        <a:solidFill>
                          <a:schemeClr val="tx1">
                            <a:lumMod val="95000"/>
                            <a:lumOff val="5000"/>
                          </a:schemeClr>
                        </a:solidFill>
                        <a:effectLst/>
                        <a:latin typeface="맑은 고딕" panose="020B0503020000020004" pitchFamily="50" charset="-127"/>
                        <a:ea typeface="맑은 고딕" panose="020B0503020000020004" pitchFamily="50" charset="-127"/>
                      </a:endParaRPr>
                    </a:p>
                  </a:txBody>
                  <a:tcPr marL="4338" marR="4338" marT="4338" marB="0" anchor="b">
                    <a:solidFill>
                      <a:schemeClr val="bg1"/>
                    </a:solidFill>
                  </a:tcPr>
                </a:tc>
                <a:tc>
                  <a:txBody>
                    <a:bodyPr/>
                    <a:lstStyle/>
                    <a:p>
                      <a:pPr algn="ctr" fontAlgn="ctr"/>
                      <a:r>
                        <a:rPr lang="en-US" altLang="ko-KR" sz="1000" u="none" strike="noStrike">
                          <a:solidFill>
                            <a:schemeClr val="tx1">
                              <a:lumMod val="95000"/>
                              <a:lumOff val="5000"/>
                            </a:schemeClr>
                          </a:solidFill>
                          <a:effectLst/>
                        </a:rPr>
                        <a:t>1.7</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extLst>
                  <a:ext uri="{0D108BD9-81ED-4DB2-BD59-A6C34878D82A}">
                    <a16:rowId xmlns:a16="http://schemas.microsoft.com/office/drawing/2014/main" val="3627073508"/>
                  </a:ext>
                </a:extLst>
              </a:tr>
              <a:tr h="164856">
                <a:tc>
                  <a:txBody>
                    <a:bodyPr/>
                    <a:lstStyle/>
                    <a:p>
                      <a:pPr algn="ctr" fontAlgn="ctr"/>
                      <a:r>
                        <a:rPr lang="en-US" altLang="ko-KR" sz="1000" u="none" strike="noStrike">
                          <a:solidFill>
                            <a:schemeClr val="tx1">
                              <a:lumMod val="95000"/>
                              <a:lumOff val="5000"/>
                            </a:schemeClr>
                          </a:solidFill>
                          <a:effectLst/>
                        </a:rPr>
                        <a:t>16</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tc>
                  <a:txBody>
                    <a:bodyPr/>
                    <a:lstStyle/>
                    <a:p>
                      <a:pPr algn="ctr" fontAlgn="b"/>
                      <a:r>
                        <a:rPr lang="en-US" sz="1000" u="none" strike="noStrike">
                          <a:solidFill>
                            <a:schemeClr val="tx1">
                              <a:lumMod val="95000"/>
                              <a:lumOff val="5000"/>
                            </a:schemeClr>
                          </a:solidFill>
                          <a:effectLst/>
                        </a:rPr>
                        <a:t>Applied Radiation and Isotopes</a:t>
                      </a:r>
                      <a:endParaRPr lang="en-US" sz="1000" b="0" i="0" u="none" strike="noStrike">
                        <a:solidFill>
                          <a:schemeClr val="tx1">
                            <a:lumMod val="95000"/>
                            <a:lumOff val="5000"/>
                          </a:schemeClr>
                        </a:solidFill>
                        <a:effectLst/>
                        <a:latin typeface="맑은 고딕" panose="020B0503020000020004" pitchFamily="50" charset="-127"/>
                        <a:ea typeface="맑은 고딕" panose="020B0503020000020004" pitchFamily="50" charset="-127"/>
                      </a:endParaRPr>
                    </a:p>
                  </a:txBody>
                  <a:tcPr marL="4338" marR="4338" marT="4338" marB="0" anchor="b">
                    <a:solidFill>
                      <a:schemeClr val="bg1"/>
                    </a:solidFill>
                  </a:tcPr>
                </a:tc>
                <a:tc>
                  <a:txBody>
                    <a:bodyPr/>
                    <a:lstStyle/>
                    <a:p>
                      <a:pPr algn="ctr" fontAlgn="ctr"/>
                      <a:r>
                        <a:rPr lang="en-US" altLang="ko-KR" sz="1000" u="none" strike="noStrike">
                          <a:solidFill>
                            <a:schemeClr val="tx1">
                              <a:lumMod val="95000"/>
                              <a:lumOff val="5000"/>
                            </a:schemeClr>
                          </a:solidFill>
                          <a:effectLst/>
                        </a:rPr>
                        <a:t>1.6</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extLst>
                  <a:ext uri="{0D108BD9-81ED-4DB2-BD59-A6C34878D82A}">
                    <a16:rowId xmlns:a16="http://schemas.microsoft.com/office/drawing/2014/main" val="2206587646"/>
                  </a:ext>
                </a:extLst>
              </a:tr>
              <a:tr h="164856">
                <a:tc>
                  <a:txBody>
                    <a:bodyPr/>
                    <a:lstStyle/>
                    <a:p>
                      <a:pPr algn="ctr" fontAlgn="ctr"/>
                      <a:r>
                        <a:rPr lang="en-US" altLang="ko-KR" sz="1000" u="none" strike="noStrike">
                          <a:solidFill>
                            <a:schemeClr val="tx1">
                              <a:lumMod val="95000"/>
                              <a:lumOff val="5000"/>
                            </a:schemeClr>
                          </a:solidFill>
                          <a:effectLst/>
                        </a:rPr>
                        <a:t>17</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tc>
                  <a:txBody>
                    <a:bodyPr/>
                    <a:lstStyle/>
                    <a:p>
                      <a:pPr algn="ctr" fontAlgn="b"/>
                      <a:r>
                        <a:rPr lang="en-US" sz="1000" u="none" strike="noStrike" dirty="0">
                          <a:solidFill>
                            <a:schemeClr val="tx1">
                              <a:lumMod val="95000"/>
                              <a:lumOff val="5000"/>
                            </a:schemeClr>
                          </a:solidFill>
                          <a:effectLst/>
                        </a:rPr>
                        <a:t>JOURNAL OF RADIOANALYTICAL AND NUCLEAR CHEMISTRY</a:t>
                      </a:r>
                      <a:endParaRPr lang="en-US" sz="1000" b="0" i="0" u="none" strike="noStrike" dirty="0">
                        <a:solidFill>
                          <a:schemeClr val="tx1">
                            <a:lumMod val="95000"/>
                            <a:lumOff val="5000"/>
                          </a:schemeClr>
                        </a:solidFill>
                        <a:effectLst/>
                        <a:latin typeface="맑은 고딕" panose="020B0503020000020004" pitchFamily="50" charset="-127"/>
                        <a:ea typeface="맑은 고딕" panose="020B0503020000020004" pitchFamily="50" charset="-127"/>
                      </a:endParaRPr>
                    </a:p>
                  </a:txBody>
                  <a:tcPr marL="4338" marR="4338" marT="4338" marB="0" anchor="b">
                    <a:solidFill>
                      <a:schemeClr val="bg1"/>
                    </a:solidFill>
                  </a:tcPr>
                </a:tc>
                <a:tc>
                  <a:txBody>
                    <a:bodyPr/>
                    <a:lstStyle/>
                    <a:p>
                      <a:pPr algn="ctr" fontAlgn="ctr"/>
                      <a:r>
                        <a:rPr lang="en-US" altLang="ko-KR" sz="1000" u="none" strike="noStrike">
                          <a:solidFill>
                            <a:schemeClr val="tx1">
                              <a:lumMod val="95000"/>
                              <a:lumOff val="5000"/>
                            </a:schemeClr>
                          </a:solidFill>
                          <a:effectLst/>
                        </a:rPr>
                        <a:t>1.6</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extLst>
                  <a:ext uri="{0D108BD9-81ED-4DB2-BD59-A6C34878D82A}">
                    <a16:rowId xmlns:a16="http://schemas.microsoft.com/office/drawing/2014/main" val="2692023339"/>
                  </a:ext>
                </a:extLst>
              </a:tr>
              <a:tr h="164856">
                <a:tc>
                  <a:txBody>
                    <a:bodyPr/>
                    <a:lstStyle/>
                    <a:p>
                      <a:pPr algn="ctr" fontAlgn="ctr"/>
                      <a:r>
                        <a:rPr lang="en-US" altLang="ko-KR" sz="1000" u="none" strike="noStrike">
                          <a:solidFill>
                            <a:schemeClr val="tx1">
                              <a:lumMod val="95000"/>
                              <a:lumOff val="5000"/>
                            </a:schemeClr>
                          </a:solidFill>
                          <a:effectLst/>
                        </a:rPr>
                        <a:t>18</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tc>
                  <a:txBody>
                    <a:bodyPr/>
                    <a:lstStyle/>
                    <a:p>
                      <a:pPr algn="ctr" fontAlgn="b"/>
                      <a:r>
                        <a:rPr lang="en-US" sz="1000" u="none" strike="noStrike">
                          <a:solidFill>
                            <a:schemeClr val="tx1">
                              <a:lumMod val="95000"/>
                              <a:lumOff val="5000"/>
                            </a:schemeClr>
                          </a:solidFill>
                          <a:effectLst/>
                        </a:rPr>
                        <a:t>JOURNAL OF RADIOLOGICAL PROTECTION</a:t>
                      </a:r>
                      <a:endParaRPr lang="en-US" sz="1000" b="0" i="0" u="none" strike="noStrike">
                        <a:solidFill>
                          <a:schemeClr val="tx1">
                            <a:lumMod val="95000"/>
                            <a:lumOff val="5000"/>
                          </a:schemeClr>
                        </a:solidFill>
                        <a:effectLst/>
                        <a:latin typeface="맑은 고딕" panose="020B0503020000020004" pitchFamily="50" charset="-127"/>
                        <a:ea typeface="맑은 고딕" panose="020B0503020000020004" pitchFamily="50" charset="-127"/>
                      </a:endParaRPr>
                    </a:p>
                  </a:txBody>
                  <a:tcPr marL="4338" marR="4338" marT="4338" marB="0" anchor="b">
                    <a:solidFill>
                      <a:schemeClr val="bg1"/>
                    </a:solidFill>
                  </a:tcPr>
                </a:tc>
                <a:tc>
                  <a:txBody>
                    <a:bodyPr/>
                    <a:lstStyle/>
                    <a:p>
                      <a:pPr algn="ctr" fontAlgn="ctr"/>
                      <a:r>
                        <a:rPr lang="en-US" altLang="ko-KR" sz="1000" u="none" strike="noStrike">
                          <a:solidFill>
                            <a:schemeClr val="tx1">
                              <a:lumMod val="95000"/>
                              <a:lumOff val="5000"/>
                            </a:schemeClr>
                          </a:solidFill>
                          <a:effectLst/>
                        </a:rPr>
                        <a:t>1.5</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extLst>
                  <a:ext uri="{0D108BD9-81ED-4DB2-BD59-A6C34878D82A}">
                    <a16:rowId xmlns:a16="http://schemas.microsoft.com/office/drawing/2014/main" val="3311926896"/>
                  </a:ext>
                </a:extLst>
              </a:tr>
              <a:tr h="164856">
                <a:tc>
                  <a:txBody>
                    <a:bodyPr/>
                    <a:lstStyle/>
                    <a:p>
                      <a:pPr algn="ctr" fontAlgn="ctr"/>
                      <a:r>
                        <a:rPr lang="en-US" altLang="ko-KR" sz="1000" u="none" strike="noStrike">
                          <a:solidFill>
                            <a:schemeClr val="tx1">
                              <a:lumMod val="95000"/>
                              <a:lumOff val="5000"/>
                            </a:schemeClr>
                          </a:solidFill>
                          <a:effectLst/>
                        </a:rPr>
                        <a:t>19</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tc>
                  <a:txBody>
                    <a:bodyPr/>
                    <a:lstStyle/>
                    <a:p>
                      <a:pPr algn="ctr" fontAlgn="b"/>
                      <a:r>
                        <a:rPr lang="en-US" sz="1000" u="none" strike="noStrike">
                          <a:solidFill>
                            <a:schemeClr val="tx1">
                              <a:lumMod val="95000"/>
                              <a:lumOff val="5000"/>
                            </a:schemeClr>
                          </a:solidFill>
                          <a:effectLst/>
                        </a:rPr>
                        <a:t>NUCLEAR TECHNOLOGY</a:t>
                      </a:r>
                      <a:endParaRPr lang="en-US" sz="1000" b="0" i="0" u="none" strike="noStrike">
                        <a:solidFill>
                          <a:schemeClr val="tx1">
                            <a:lumMod val="95000"/>
                            <a:lumOff val="5000"/>
                          </a:schemeClr>
                        </a:solidFill>
                        <a:effectLst/>
                        <a:latin typeface="맑은 고딕" panose="020B0503020000020004" pitchFamily="50" charset="-127"/>
                        <a:ea typeface="맑은 고딕" panose="020B0503020000020004" pitchFamily="50" charset="-127"/>
                      </a:endParaRPr>
                    </a:p>
                  </a:txBody>
                  <a:tcPr marL="4338" marR="4338" marT="4338" marB="0" anchor="b">
                    <a:solidFill>
                      <a:schemeClr val="bg1"/>
                    </a:solidFill>
                  </a:tcPr>
                </a:tc>
                <a:tc>
                  <a:txBody>
                    <a:bodyPr/>
                    <a:lstStyle/>
                    <a:p>
                      <a:pPr algn="ctr" fontAlgn="ctr"/>
                      <a:r>
                        <a:rPr lang="en-US" altLang="ko-KR" sz="1000" u="none" strike="noStrike">
                          <a:solidFill>
                            <a:schemeClr val="tx1">
                              <a:lumMod val="95000"/>
                              <a:lumOff val="5000"/>
                            </a:schemeClr>
                          </a:solidFill>
                          <a:effectLst/>
                        </a:rPr>
                        <a:t>1.5</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extLst>
                  <a:ext uri="{0D108BD9-81ED-4DB2-BD59-A6C34878D82A}">
                    <a16:rowId xmlns:a16="http://schemas.microsoft.com/office/drawing/2014/main" val="491091694"/>
                  </a:ext>
                </a:extLst>
              </a:tr>
              <a:tr h="340688">
                <a:tc>
                  <a:txBody>
                    <a:bodyPr/>
                    <a:lstStyle/>
                    <a:p>
                      <a:pPr algn="ctr" fontAlgn="ctr"/>
                      <a:r>
                        <a:rPr lang="en-US" altLang="ko-KR" sz="1000" u="none" strike="noStrike">
                          <a:solidFill>
                            <a:schemeClr val="tx1">
                              <a:lumMod val="95000"/>
                              <a:lumOff val="5000"/>
                            </a:schemeClr>
                          </a:solidFill>
                          <a:effectLst/>
                        </a:rPr>
                        <a:t>20</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tc>
                  <a:txBody>
                    <a:bodyPr/>
                    <a:lstStyle/>
                    <a:p>
                      <a:pPr algn="ctr" fontAlgn="b"/>
                      <a:r>
                        <a:rPr lang="en-US" sz="1000" u="none" strike="noStrike" dirty="0">
                          <a:solidFill>
                            <a:schemeClr val="tx1">
                              <a:lumMod val="95000"/>
                              <a:lumOff val="5000"/>
                            </a:schemeClr>
                          </a:solidFill>
                          <a:effectLst/>
                        </a:rPr>
                        <a:t>NUCLEAR INSTRUMENTS &amp; METHODS IN PHYSICS RESEARCH SECTION A-ACCELERATORS</a:t>
                      </a:r>
                    </a:p>
                    <a:p>
                      <a:pPr algn="ctr" fontAlgn="b"/>
                      <a:r>
                        <a:rPr lang="en-US" sz="1000" u="none" strike="noStrike" dirty="0">
                          <a:solidFill>
                            <a:schemeClr val="tx1">
                              <a:lumMod val="95000"/>
                              <a:lumOff val="5000"/>
                            </a:schemeClr>
                          </a:solidFill>
                          <a:effectLst/>
                        </a:rPr>
                        <a:t> SPECTROMETERS DETECTORS AND ASSOCIATED EQUIPMENT</a:t>
                      </a:r>
                      <a:endParaRPr lang="en-US" sz="1000" b="0" i="0" u="none" strike="noStrike" dirty="0">
                        <a:solidFill>
                          <a:schemeClr val="tx1">
                            <a:lumMod val="95000"/>
                            <a:lumOff val="5000"/>
                          </a:schemeClr>
                        </a:solidFill>
                        <a:effectLst/>
                        <a:latin typeface="맑은 고딕" panose="020B0503020000020004" pitchFamily="50" charset="-127"/>
                        <a:ea typeface="맑은 고딕" panose="020B0503020000020004" pitchFamily="50" charset="-127"/>
                      </a:endParaRPr>
                    </a:p>
                  </a:txBody>
                  <a:tcPr marL="4338" marR="4338" marT="4338" marB="0" anchor="b">
                    <a:solidFill>
                      <a:schemeClr val="bg1"/>
                    </a:solidFill>
                  </a:tcPr>
                </a:tc>
                <a:tc>
                  <a:txBody>
                    <a:bodyPr/>
                    <a:lstStyle/>
                    <a:p>
                      <a:pPr algn="ctr" fontAlgn="ctr"/>
                      <a:r>
                        <a:rPr lang="en-US" altLang="ko-KR" sz="1000" u="none" strike="noStrike">
                          <a:solidFill>
                            <a:schemeClr val="tx1">
                              <a:lumMod val="95000"/>
                              <a:lumOff val="5000"/>
                            </a:schemeClr>
                          </a:solidFill>
                          <a:effectLst/>
                        </a:rPr>
                        <a:t>1.4</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extLst>
                  <a:ext uri="{0D108BD9-81ED-4DB2-BD59-A6C34878D82A}">
                    <a16:rowId xmlns:a16="http://schemas.microsoft.com/office/drawing/2014/main" val="3400831151"/>
                  </a:ext>
                </a:extLst>
              </a:tr>
              <a:tr h="340688">
                <a:tc>
                  <a:txBody>
                    <a:bodyPr/>
                    <a:lstStyle/>
                    <a:p>
                      <a:pPr algn="ctr" fontAlgn="ctr"/>
                      <a:r>
                        <a:rPr lang="en-US" altLang="ko-KR" sz="1000" u="none" strike="noStrike">
                          <a:solidFill>
                            <a:schemeClr val="tx1">
                              <a:lumMod val="95000"/>
                              <a:lumOff val="5000"/>
                            </a:schemeClr>
                          </a:solidFill>
                          <a:effectLst/>
                        </a:rPr>
                        <a:t>21</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tc>
                  <a:txBody>
                    <a:bodyPr/>
                    <a:lstStyle/>
                    <a:p>
                      <a:pPr algn="ctr" fontAlgn="b"/>
                      <a:r>
                        <a:rPr lang="en-US" sz="1000" u="none" strike="noStrike" dirty="0">
                          <a:solidFill>
                            <a:schemeClr val="tx1">
                              <a:lumMod val="95000"/>
                              <a:lumOff val="5000"/>
                            </a:schemeClr>
                          </a:solidFill>
                          <a:effectLst/>
                        </a:rPr>
                        <a:t>NUCLEAR INSTRUMENTS &amp; METHODS IN PHYSICS RESEARCH SECTION B-BEAM</a:t>
                      </a:r>
                    </a:p>
                    <a:p>
                      <a:pPr algn="ctr" fontAlgn="b"/>
                      <a:r>
                        <a:rPr lang="en-US" sz="1000" u="none" strike="noStrike" dirty="0">
                          <a:solidFill>
                            <a:schemeClr val="tx1">
                              <a:lumMod val="95000"/>
                              <a:lumOff val="5000"/>
                            </a:schemeClr>
                          </a:solidFill>
                          <a:effectLst/>
                        </a:rPr>
                        <a:t> INTERACTIONS WITH MATERIALS AND ATOMS</a:t>
                      </a:r>
                      <a:endParaRPr lang="en-US" sz="1000" b="0" i="0" u="none" strike="noStrike" dirty="0">
                        <a:solidFill>
                          <a:schemeClr val="tx1">
                            <a:lumMod val="95000"/>
                            <a:lumOff val="5000"/>
                          </a:schemeClr>
                        </a:solidFill>
                        <a:effectLst/>
                        <a:latin typeface="맑은 고딕" panose="020B0503020000020004" pitchFamily="50" charset="-127"/>
                        <a:ea typeface="맑은 고딕" panose="020B0503020000020004" pitchFamily="50" charset="-127"/>
                      </a:endParaRPr>
                    </a:p>
                  </a:txBody>
                  <a:tcPr marL="4338" marR="4338" marT="4338" marB="0" anchor="b">
                    <a:solidFill>
                      <a:schemeClr val="bg1"/>
                    </a:solidFill>
                  </a:tcPr>
                </a:tc>
                <a:tc>
                  <a:txBody>
                    <a:bodyPr/>
                    <a:lstStyle/>
                    <a:p>
                      <a:pPr algn="ctr" fontAlgn="ctr"/>
                      <a:r>
                        <a:rPr lang="en-US" altLang="ko-KR" sz="1000" u="none" strike="noStrike">
                          <a:solidFill>
                            <a:schemeClr val="tx1">
                              <a:lumMod val="95000"/>
                              <a:lumOff val="5000"/>
                            </a:schemeClr>
                          </a:solidFill>
                          <a:effectLst/>
                        </a:rPr>
                        <a:t>1.3</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extLst>
                  <a:ext uri="{0D108BD9-81ED-4DB2-BD59-A6C34878D82A}">
                    <a16:rowId xmlns:a16="http://schemas.microsoft.com/office/drawing/2014/main" val="4006783283"/>
                  </a:ext>
                </a:extLst>
              </a:tr>
              <a:tr h="164856">
                <a:tc>
                  <a:txBody>
                    <a:bodyPr/>
                    <a:lstStyle/>
                    <a:p>
                      <a:pPr algn="ctr" fontAlgn="ctr"/>
                      <a:r>
                        <a:rPr lang="en-US" altLang="ko-KR" sz="1000" u="none" strike="noStrike">
                          <a:solidFill>
                            <a:schemeClr val="tx1">
                              <a:lumMod val="95000"/>
                              <a:lumOff val="5000"/>
                            </a:schemeClr>
                          </a:solidFill>
                          <a:effectLst/>
                        </a:rPr>
                        <a:t>22</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tc>
                  <a:txBody>
                    <a:bodyPr/>
                    <a:lstStyle/>
                    <a:p>
                      <a:pPr algn="ctr" fontAlgn="b"/>
                      <a:r>
                        <a:rPr lang="en-US" sz="1000" u="none" strike="noStrike">
                          <a:solidFill>
                            <a:schemeClr val="tx1">
                              <a:lumMod val="95000"/>
                              <a:lumOff val="5000"/>
                            </a:schemeClr>
                          </a:solidFill>
                          <a:effectLst/>
                        </a:rPr>
                        <a:t>JOURNAL OF NUCLEAR SCIENCE AND TECHNOLOGY</a:t>
                      </a:r>
                      <a:endParaRPr lang="en-US" sz="1000" b="0" i="0" u="none" strike="noStrike">
                        <a:solidFill>
                          <a:schemeClr val="tx1">
                            <a:lumMod val="95000"/>
                            <a:lumOff val="5000"/>
                          </a:schemeClr>
                        </a:solidFill>
                        <a:effectLst/>
                        <a:latin typeface="맑은 고딕" panose="020B0503020000020004" pitchFamily="50" charset="-127"/>
                        <a:ea typeface="맑은 고딕" panose="020B0503020000020004" pitchFamily="50" charset="-127"/>
                      </a:endParaRPr>
                    </a:p>
                  </a:txBody>
                  <a:tcPr marL="4338" marR="4338" marT="4338" marB="0" anchor="b">
                    <a:solidFill>
                      <a:schemeClr val="bg1"/>
                    </a:solidFill>
                  </a:tcPr>
                </a:tc>
                <a:tc>
                  <a:txBody>
                    <a:bodyPr/>
                    <a:lstStyle/>
                    <a:p>
                      <a:pPr algn="ctr" fontAlgn="ctr"/>
                      <a:r>
                        <a:rPr lang="en-US" altLang="ko-KR" sz="1000" u="none" strike="noStrike">
                          <a:solidFill>
                            <a:schemeClr val="tx1">
                              <a:lumMod val="95000"/>
                              <a:lumOff val="5000"/>
                            </a:schemeClr>
                          </a:solidFill>
                          <a:effectLst/>
                        </a:rPr>
                        <a:t>1.2</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extLst>
                  <a:ext uri="{0D108BD9-81ED-4DB2-BD59-A6C34878D82A}">
                    <a16:rowId xmlns:a16="http://schemas.microsoft.com/office/drawing/2014/main" val="212468509"/>
                  </a:ext>
                </a:extLst>
              </a:tr>
              <a:tr h="164856">
                <a:tc>
                  <a:txBody>
                    <a:bodyPr/>
                    <a:lstStyle/>
                    <a:p>
                      <a:pPr algn="ctr" fontAlgn="ctr"/>
                      <a:r>
                        <a:rPr lang="en-US" altLang="ko-KR" sz="1000" u="none" strike="noStrike">
                          <a:solidFill>
                            <a:schemeClr val="tx1">
                              <a:lumMod val="95000"/>
                              <a:lumOff val="5000"/>
                            </a:schemeClr>
                          </a:solidFill>
                          <a:effectLst/>
                        </a:rPr>
                        <a:t>23</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tc>
                  <a:txBody>
                    <a:bodyPr/>
                    <a:lstStyle/>
                    <a:p>
                      <a:pPr algn="ctr" fontAlgn="b"/>
                      <a:r>
                        <a:rPr lang="en-US" sz="1000" u="none" strike="noStrike">
                          <a:solidFill>
                            <a:schemeClr val="tx1">
                              <a:lumMod val="95000"/>
                              <a:lumOff val="5000"/>
                            </a:schemeClr>
                          </a:solidFill>
                          <a:effectLst/>
                        </a:rPr>
                        <a:t>NUCLEAR SCIENCE AND ENGINEERING</a:t>
                      </a:r>
                      <a:endParaRPr lang="en-US" sz="1000" b="0" i="0" u="none" strike="noStrike">
                        <a:solidFill>
                          <a:schemeClr val="tx1">
                            <a:lumMod val="95000"/>
                            <a:lumOff val="5000"/>
                          </a:schemeClr>
                        </a:solidFill>
                        <a:effectLst/>
                        <a:latin typeface="맑은 고딕" panose="020B0503020000020004" pitchFamily="50" charset="-127"/>
                        <a:ea typeface="맑은 고딕" panose="020B0503020000020004" pitchFamily="50" charset="-127"/>
                      </a:endParaRPr>
                    </a:p>
                  </a:txBody>
                  <a:tcPr marL="4338" marR="4338" marT="4338" marB="0" anchor="b">
                    <a:solidFill>
                      <a:schemeClr val="bg1"/>
                    </a:solidFill>
                  </a:tcPr>
                </a:tc>
                <a:tc>
                  <a:txBody>
                    <a:bodyPr/>
                    <a:lstStyle/>
                    <a:p>
                      <a:pPr algn="ctr" fontAlgn="ctr"/>
                      <a:r>
                        <a:rPr lang="en-US" altLang="ko-KR" sz="1000" u="none" strike="noStrike">
                          <a:solidFill>
                            <a:schemeClr val="tx1">
                              <a:lumMod val="95000"/>
                              <a:lumOff val="5000"/>
                            </a:schemeClr>
                          </a:solidFill>
                          <a:effectLst/>
                        </a:rPr>
                        <a:t>1.2</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extLst>
                  <a:ext uri="{0D108BD9-81ED-4DB2-BD59-A6C34878D82A}">
                    <a16:rowId xmlns:a16="http://schemas.microsoft.com/office/drawing/2014/main" val="2528666000"/>
                  </a:ext>
                </a:extLst>
              </a:tr>
              <a:tr h="164856">
                <a:tc>
                  <a:txBody>
                    <a:bodyPr/>
                    <a:lstStyle/>
                    <a:p>
                      <a:pPr algn="ctr" fontAlgn="ctr"/>
                      <a:r>
                        <a:rPr lang="en-US" altLang="ko-KR" sz="1000" u="none" strike="noStrike">
                          <a:solidFill>
                            <a:schemeClr val="tx1">
                              <a:lumMod val="95000"/>
                              <a:lumOff val="5000"/>
                            </a:schemeClr>
                          </a:solidFill>
                          <a:effectLst/>
                        </a:rPr>
                        <a:t>24</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tc>
                  <a:txBody>
                    <a:bodyPr/>
                    <a:lstStyle/>
                    <a:p>
                      <a:pPr algn="ctr" fontAlgn="b"/>
                      <a:r>
                        <a:rPr lang="en-US" sz="1000" u="none" strike="noStrike">
                          <a:solidFill>
                            <a:schemeClr val="tx1">
                              <a:lumMod val="95000"/>
                              <a:lumOff val="5000"/>
                            </a:schemeClr>
                          </a:solidFill>
                          <a:effectLst/>
                        </a:rPr>
                        <a:t>Nuclear Technology &amp; Radiation Protection</a:t>
                      </a:r>
                      <a:endParaRPr lang="en-US" sz="1000" b="0" i="0" u="none" strike="noStrike">
                        <a:solidFill>
                          <a:schemeClr val="tx1">
                            <a:lumMod val="95000"/>
                            <a:lumOff val="5000"/>
                          </a:schemeClr>
                        </a:solidFill>
                        <a:effectLst/>
                        <a:latin typeface="맑은 고딕" panose="020B0503020000020004" pitchFamily="50" charset="-127"/>
                        <a:ea typeface="맑은 고딕" panose="020B0503020000020004" pitchFamily="50" charset="-127"/>
                      </a:endParaRPr>
                    </a:p>
                  </a:txBody>
                  <a:tcPr marL="4338" marR="4338" marT="4338" marB="0" anchor="b">
                    <a:solidFill>
                      <a:schemeClr val="bg1"/>
                    </a:solidFill>
                  </a:tcPr>
                </a:tc>
                <a:tc>
                  <a:txBody>
                    <a:bodyPr/>
                    <a:lstStyle/>
                    <a:p>
                      <a:pPr algn="ctr" fontAlgn="ctr"/>
                      <a:r>
                        <a:rPr lang="en-US" altLang="ko-KR" sz="1000" u="none" strike="noStrike">
                          <a:solidFill>
                            <a:schemeClr val="tx1">
                              <a:lumMod val="95000"/>
                              <a:lumOff val="5000"/>
                            </a:schemeClr>
                          </a:solidFill>
                          <a:effectLst/>
                        </a:rPr>
                        <a:t>1.2</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extLst>
                  <a:ext uri="{0D108BD9-81ED-4DB2-BD59-A6C34878D82A}">
                    <a16:rowId xmlns:a16="http://schemas.microsoft.com/office/drawing/2014/main" val="4173168511"/>
                  </a:ext>
                </a:extLst>
              </a:tr>
              <a:tr h="164856">
                <a:tc>
                  <a:txBody>
                    <a:bodyPr/>
                    <a:lstStyle/>
                    <a:p>
                      <a:pPr algn="ctr" fontAlgn="ctr"/>
                      <a:r>
                        <a:rPr lang="en-US" altLang="ko-KR" sz="1000" u="none" strike="noStrike">
                          <a:solidFill>
                            <a:schemeClr val="tx1">
                              <a:lumMod val="95000"/>
                              <a:lumOff val="5000"/>
                            </a:schemeClr>
                          </a:solidFill>
                          <a:effectLst/>
                        </a:rPr>
                        <a:t>25</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tc>
                  <a:txBody>
                    <a:bodyPr/>
                    <a:lstStyle/>
                    <a:p>
                      <a:pPr algn="ctr" fontAlgn="b"/>
                      <a:r>
                        <a:rPr lang="en-US" sz="1000" u="none" strike="noStrike">
                          <a:solidFill>
                            <a:schemeClr val="tx1">
                              <a:lumMod val="95000"/>
                              <a:lumOff val="5000"/>
                            </a:schemeClr>
                          </a:solidFill>
                          <a:effectLst/>
                        </a:rPr>
                        <a:t>JOURNAL OF FUSION ENERGY</a:t>
                      </a:r>
                      <a:endParaRPr lang="en-US" sz="1000" b="0" i="0" u="none" strike="noStrike">
                        <a:solidFill>
                          <a:schemeClr val="tx1">
                            <a:lumMod val="95000"/>
                            <a:lumOff val="5000"/>
                          </a:schemeClr>
                        </a:solidFill>
                        <a:effectLst/>
                        <a:latin typeface="맑은 고딕" panose="020B0503020000020004" pitchFamily="50" charset="-127"/>
                        <a:ea typeface="맑은 고딕" panose="020B0503020000020004" pitchFamily="50" charset="-127"/>
                      </a:endParaRPr>
                    </a:p>
                  </a:txBody>
                  <a:tcPr marL="4338" marR="4338" marT="4338" marB="0" anchor="b">
                    <a:solidFill>
                      <a:schemeClr val="bg1"/>
                    </a:solidFill>
                  </a:tcPr>
                </a:tc>
                <a:tc>
                  <a:txBody>
                    <a:bodyPr/>
                    <a:lstStyle/>
                    <a:p>
                      <a:pPr algn="ctr" fontAlgn="ctr"/>
                      <a:r>
                        <a:rPr lang="en-US" altLang="ko-KR" sz="1000" u="none" strike="noStrike">
                          <a:solidFill>
                            <a:schemeClr val="tx1">
                              <a:lumMod val="95000"/>
                              <a:lumOff val="5000"/>
                            </a:schemeClr>
                          </a:solidFill>
                          <a:effectLst/>
                        </a:rPr>
                        <a:t>1.1</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extLst>
                  <a:ext uri="{0D108BD9-81ED-4DB2-BD59-A6C34878D82A}">
                    <a16:rowId xmlns:a16="http://schemas.microsoft.com/office/drawing/2014/main" val="1077255882"/>
                  </a:ext>
                </a:extLst>
              </a:tr>
              <a:tr h="164856">
                <a:tc>
                  <a:txBody>
                    <a:bodyPr/>
                    <a:lstStyle/>
                    <a:p>
                      <a:pPr algn="ctr" fontAlgn="ctr"/>
                      <a:r>
                        <a:rPr lang="en-US" altLang="ko-KR" sz="1000" u="none" strike="noStrike">
                          <a:solidFill>
                            <a:schemeClr val="tx1">
                              <a:lumMod val="95000"/>
                              <a:lumOff val="5000"/>
                            </a:schemeClr>
                          </a:solidFill>
                          <a:effectLst/>
                        </a:rPr>
                        <a:t>26</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tc>
                  <a:txBody>
                    <a:bodyPr/>
                    <a:lstStyle/>
                    <a:p>
                      <a:pPr algn="ctr" fontAlgn="b"/>
                      <a:r>
                        <a:rPr lang="en-US" sz="1000" u="none" strike="noStrike" dirty="0">
                          <a:solidFill>
                            <a:schemeClr val="tx1">
                              <a:lumMod val="95000"/>
                              <a:lumOff val="5000"/>
                            </a:schemeClr>
                          </a:solidFill>
                          <a:effectLst/>
                        </a:rPr>
                        <a:t>RADIOPROTECTION</a:t>
                      </a:r>
                      <a:endParaRPr lang="en-US" sz="1000" b="0" i="0" u="none" strike="noStrike" dirty="0">
                        <a:solidFill>
                          <a:schemeClr val="tx1">
                            <a:lumMod val="95000"/>
                            <a:lumOff val="5000"/>
                          </a:schemeClr>
                        </a:solidFill>
                        <a:effectLst/>
                        <a:latin typeface="맑은 고딕" panose="020B0503020000020004" pitchFamily="50" charset="-127"/>
                        <a:ea typeface="맑은 고딕" panose="020B0503020000020004" pitchFamily="50" charset="-127"/>
                      </a:endParaRPr>
                    </a:p>
                  </a:txBody>
                  <a:tcPr marL="4338" marR="4338" marT="4338" marB="0" anchor="b">
                    <a:solidFill>
                      <a:schemeClr val="bg1"/>
                    </a:solidFill>
                  </a:tcPr>
                </a:tc>
                <a:tc>
                  <a:txBody>
                    <a:bodyPr/>
                    <a:lstStyle/>
                    <a:p>
                      <a:pPr algn="ctr" fontAlgn="ctr"/>
                      <a:r>
                        <a:rPr lang="en-US" altLang="ko-KR" sz="1000" u="none" strike="noStrike">
                          <a:solidFill>
                            <a:schemeClr val="tx1">
                              <a:lumMod val="95000"/>
                              <a:lumOff val="5000"/>
                            </a:schemeClr>
                          </a:solidFill>
                          <a:effectLst/>
                        </a:rPr>
                        <a:t>1.1</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extLst>
                  <a:ext uri="{0D108BD9-81ED-4DB2-BD59-A6C34878D82A}">
                    <a16:rowId xmlns:a16="http://schemas.microsoft.com/office/drawing/2014/main" val="2383083198"/>
                  </a:ext>
                </a:extLst>
              </a:tr>
              <a:tr h="164856">
                <a:tc>
                  <a:txBody>
                    <a:bodyPr/>
                    <a:lstStyle/>
                    <a:p>
                      <a:pPr algn="ctr" fontAlgn="ctr"/>
                      <a:r>
                        <a:rPr lang="en-US" altLang="ko-KR" sz="1000" u="none" strike="noStrike">
                          <a:solidFill>
                            <a:schemeClr val="tx1">
                              <a:lumMod val="95000"/>
                              <a:lumOff val="5000"/>
                            </a:schemeClr>
                          </a:solidFill>
                          <a:effectLst/>
                        </a:rPr>
                        <a:t>27</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tc>
                  <a:txBody>
                    <a:bodyPr/>
                    <a:lstStyle/>
                    <a:p>
                      <a:pPr algn="ctr" fontAlgn="b"/>
                      <a:r>
                        <a:rPr lang="en-US" sz="1000" u="none" strike="noStrike">
                          <a:solidFill>
                            <a:schemeClr val="tx1">
                              <a:lumMod val="95000"/>
                              <a:lumOff val="5000"/>
                            </a:schemeClr>
                          </a:solidFill>
                          <a:effectLst/>
                        </a:rPr>
                        <a:t>Science and Technology of Nuclear Installations</a:t>
                      </a:r>
                      <a:endParaRPr lang="en-US" sz="1000" b="0" i="0" u="none" strike="noStrike">
                        <a:solidFill>
                          <a:schemeClr val="tx1">
                            <a:lumMod val="95000"/>
                            <a:lumOff val="5000"/>
                          </a:schemeClr>
                        </a:solidFill>
                        <a:effectLst/>
                        <a:latin typeface="맑은 고딕" panose="020B0503020000020004" pitchFamily="50" charset="-127"/>
                        <a:ea typeface="맑은 고딕" panose="020B0503020000020004" pitchFamily="50" charset="-127"/>
                      </a:endParaRPr>
                    </a:p>
                  </a:txBody>
                  <a:tcPr marL="4338" marR="4338" marT="4338" marB="0" anchor="b">
                    <a:solidFill>
                      <a:schemeClr val="bg1"/>
                    </a:solidFill>
                  </a:tcPr>
                </a:tc>
                <a:tc>
                  <a:txBody>
                    <a:bodyPr/>
                    <a:lstStyle/>
                    <a:p>
                      <a:pPr algn="ctr" fontAlgn="ctr"/>
                      <a:r>
                        <a:rPr lang="en-US" altLang="ko-KR" sz="1000" u="none" strike="noStrike">
                          <a:solidFill>
                            <a:schemeClr val="tx1">
                              <a:lumMod val="95000"/>
                              <a:lumOff val="5000"/>
                            </a:schemeClr>
                          </a:solidFill>
                          <a:effectLst/>
                        </a:rPr>
                        <a:t>1.1</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extLst>
                  <a:ext uri="{0D108BD9-81ED-4DB2-BD59-A6C34878D82A}">
                    <a16:rowId xmlns:a16="http://schemas.microsoft.com/office/drawing/2014/main" val="3260195350"/>
                  </a:ext>
                </a:extLst>
              </a:tr>
              <a:tr h="164856">
                <a:tc>
                  <a:txBody>
                    <a:bodyPr/>
                    <a:lstStyle/>
                    <a:p>
                      <a:pPr algn="ctr" fontAlgn="ctr"/>
                      <a:r>
                        <a:rPr lang="en-US" altLang="ko-KR" sz="1000" u="none" strike="noStrike">
                          <a:solidFill>
                            <a:schemeClr val="tx1">
                              <a:lumMod val="95000"/>
                              <a:lumOff val="5000"/>
                            </a:schemeClr>
                          </a:solidFill>
                          <a:effectLst/>
                        </a:rPr>
                        <a:t>28</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tc>
                  <a:txBody>
                    <a:bodyPr/>
                    <a:lstStyle/>
                    <a:p>
                      <a:pPr algn="ctr" fontAlgn="b"/>
                      <a:r>
                        <a:rPr lang="en-US" sz="1000" u="none" strike="noStrike">
                          <a:solidFill>
                            <a:schemeClr val="tx1">
                              <a:lumMod val="95000"/>
                              <a:lumOff val="5000"/>
                            </a:schemeClr>
                          </a:solidFill>
                          <a:effectLst/>
                        </a:rPr>
                        <a:t>Radiation Effects and Defects in Solids</a:t>
                      </a:r>
                      <a:endParaRPr lang="en-US" sz="1000" b="0" i="0" u="none" strike="noStrike">
                        <a:solidFill>
                          <a:schemeClr val="tx1">
                            <a:lumMod val="95000"/>
                            <a:lumOff val="5000"/>
                          </a:schemeClr>
                        </a:solidFill>
                        <a:effectLst/>
                        <a:latin typeface="맑은 고딕" panose="020B0503020000020004" pitchFamily="50" charset="-127"/>
                        <a:ea typeface="맑은 고딕" panose="020B0503020000020004" pitchFamily="50" charset="-127"/>
                      </a:endParaRPr>
                    </a:p>
                  </a:txBody>
                  <a:tcPr marL="4338" marR="4338" marT="4338" marB="0" anchor="b">
                    <a:solidFill>
                      <a:schemeClr val="bg1"/>
                    </a:solidFill>
                  </a:tcPr>
                </a:tc>
                <a:tc>
                  <a:txBody>
                    <a:bodyPr/>
                    <a:lstStyle/>
                    <a:p>
                      <a:pPr algn="ctr" fontAlgn="ctr"/>
                      <a:r>
                        <a:rPr lang="en-US" altLang="ko-KR" sz="1000" u="none" strike="noStrike">
                          <a:solidFill>
                            <a:schemeClr val="tx1">
                              <a:lumMod val="95000"/>
                              <a:lumOff val="5000"/>
                            </a:schemeClr>
                          </a:solidFill>
                          <a:effectLst/>
                        </a:rPr>
                        <a:t>1</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extLst>
                  <a:ext uri="{0D108BD9-81ED-4DB2-BD59-A6C34878D82A}">
                    <a16:rowId xmlns:a16="http://schemas.microsoft.com/office/drawing/2014/main" val="1781925208"/>
                  </a:ext>
                </a:extLst>
              </a:tr>
              <a:tr h="164856">
                <a:tc>
                  <a:txBody>
                    <a:bodyPr/>
                    <a:lstStyle/>
                    <a:p>
                      <a:pPr algn="ctr" fontAlgn="ctr"/>
                      <a:r>
                        <a:rPr lang="en-US" altLang="ko-KR" sz="1000" u="none" strike="noStrike">
                          <a:solidFill>
                            <a:schemeClr val="tx1">
                              <a:lumMod val="95000"/>
                              <a:lumOff val="5000"/>
                            </a:schemeClr>
                          </a:solidFill>
                          <a:effectLst/>
                        </a:rPr>
                        <a:t>29</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tc>
                  <a:txBody>
                    <a:bodyPr/>
                    <a:lstStyle/>
                    <a:p>
                      <a:pPr algn="ctr" fontAlgn="b"/>
                      <a:r>
                        <a:rPr lang="en-US" sz="1000" u="none" strike="noStrike">
                          <a:solidFill>
                            <a:schemeClr val="tx1">
                              <a:lumMod val="95000"/>
                              <a:lumOff val="5000"/>
                            </a:schemeClr>
                          </a:solidFill>
                          <a:effectLst/>
                        </a:rPr>
                        <a:t>RADIATION PROTECTION DOSIMETRY</a:t>
                      </a:r>
                      <a:endParaRPr lang="en-US" sz="1000" b="0" i="0" u="none" strike="noStrike">
                        <a:solidFill>
                          <a:schemeClr val="tx1">
                            <a:lumMod val="95000"/>
                            <a:lumOff val="5000"/>
                          </a:schemeClr>
                        </a:solidFill>
                        <a:effectLst/>
                        <a:latin typeface="맑은 고딕" panose="020B0503020000020004" pitchFamily="50" charset="-127"/>
                        <a:ea typeface="맑은 고딕" panose="020B0503020000020004" pitchFamily="50" charset="-127"/>
                      </a:endParaRPr>
                    </a:p>
                  </a:txBody>
                  <a:tcPr marL="4338" marR="4338" marT="4338" marB="0" anchor="b">
                    <a:solidFill>
                      <a:schemeClr val="bg1"/>
                    </a:solidFill>
                  </a:tcPr>
                </a:tc>
                <a:tc>
                  <a:txBody>
                    <a:bodyPr/>
                    <a:lstStyle/>
                    <a:p>
                      <a:pPr algn="ctr" fontAlgn="ctr"/>
                      <a:r>
                        <a:rPr lang="en-US" altLang="ko-KR" sz="1000" u="none" strike="noStrike">
                          <a:solidFill>
                            <a:schemeClr val="tx1">
                              <a:lumMod val="95000"/>
                              <a:lumOff val="5000"/>
                            </a:schemeClr>
                          </a:solidFill>
                          <a:effectLst/>
                        </a:rPr>
                        <a:t>1</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extLst>
                  <a:ext uri="{0D108BD9-81ED-4DB2-BD59-A6C34878D82A}">
                    <a16:rowId xmlns:a16="http://schemas.microsoft.com/office/drawing/2014/main" val="2905511973"/>
                  </a:ext>
                </a:extLst>
              </a:tr>
              <a:tr h="164856">
                <a:tc>
                  <a:txBody>
                    <a:bodyPr/>
                    <a:lstStyle/>
                    <a:p>
                      <a:pPr algn="ctr" fontAlgn="ctr"/>
                      <a:r>
                        <a:rPr lang="en-US" altLang="ko-KR" sz="1000" u="none" strike="noStrike">
                          <a:solidFill>
                            <a:schemeClr val="tx1">
                              <a:lumMod val="95000"/>
                              <a:lumOff val="5000"/>
                            </a:schemeClr>
                          </a:solidFill>
                          <a:effectLst/>
                        </a:rPr>
                        <a:t>30</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tc>
                  <a:txBody>
                    <a:bodyPr/>
                    <a:lstStyle/>
                    <a:p>
                      <a:pPr algn="ctr" fontAlgn="b"/>
                      <a:r>
                        <a:rPr lang="en-US" sz="1000" u="none" strike="noStrike" dirty="0">
                          <a:solidFill>
                            <a:schemeClr val="tx1">
                              <a:lumMod val="95000"/>
                              <a:lumOff val="5000"/>
                            </a:schemeClr>
                          </a:solidFill>
                          <a:effectLst/>
                        </a:rPr>
                        <a:t>FUSION SCIENCE AND TECHNOLOGY</a:t>
                      </a:r>
                      <a:endParaRPr lang="en-US" sz="1000" b="0" i="0" u="none" strike="noStrike" dirty="0">
                        <a:solidFill>
                          <a:schemeClr val="tx1">
                            <a:lumMod val="95000"/>
                            <a:lumOff val="5000"/>
                          </a:schemeClr>
                        </a:solidFill>
                        <a:effectLst/>
                        <a:latin typeface="맑은 고딕" panose="020B0503020000020004" pitchFamily="50" charset="-127"/>
                        <a:ea typeface="맑은 고딕" panose="020B0503020000020004" pitchFamily="50" charset="-127"/>
                      </a:endParaRPr>
                    </a:p>
                  </a:txBody>
                  <a:tcPr marL="4338" marR="4338" marT="4338" marB="0" anchor="b">
                    <a:solidFill>
                      <a:schemeClr val="bg1"/>
                    </a:solidFill>
                  </a:tcPr>
                </a:tc>
                <a:tc>
                  <a:txBody>
                    <a:bodyPr/>
                    <a:lstStyle/>
                    <a:p>
                      <a:pPr algn="ctr" fontAlgn="ctr"/>
                      <a:r>
                        <a:rPr lang="en-US" altLang="ko-KR" sz="1000" u="none" strike="noStrike">
                          <a:solidFill>
                            <a:schemeClr val="tx1">
                              <a:lumMod val="95000"/>
                              <a:lumOff val="5000"/>
                            </a:schemeClr>
                          </a:solidFill>
                          <a:effectLst/>
                        </a:rPr>
                        <a:t>0.9</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extLst>
                  <a:ext uri="{0D108BD9-81ED-4DB2-BD59-A6C34878D82A}">
                    <a16:rowId xmlns:a16="http://schemas.microsoft.com/office/drawing/2014/main" val="2239175594"/>
                  </a:ext>
                </a:extLst>
              </a:tr>
              <a:tr h="164856">
                <a:tc>
                  <a:txBody>
                    <a:bodyPr/>
                    <a:lstStyle/>
                    <a:p>
                      <a:pPr algn="ctr" fontAlgn="ctr"/>
                      <a:r>
                        <a:rPr lang="en-US" altLang="ko-KR" sz="1000" u="none" strike="noStrike">
                          <a:solidFill>
                            <a:schemeClr val="tx1">
                              <a:lumMod val="95000"/>
                              <a:lumOff val="5000"/>
                            </a:schemeClr>
                          </a:solidFill>
                          <a:effectLst/>
                        </a:rPr>
                        <a:t>31</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tc>
                  <a:txBody>
                    <a:bodyPr/>
                    <a:lstStyle/>
                    <a:p>
                      <a:pPr algn="ctr" fontAlgn="b"/>
                      <a:r>
                        <a:rPr lang="en-US" sz="1000" u="none" strike="noStrike">
                          <a:solidFill>
                            <a:schemeClr val="tx1">
                              <a:lumMod val="95000"/>
                              <a:lumOff val="5000"/>
                            </a:schemeClr>
                          </a:solidFill>
                          <a:effectLst/>
                        </a:rPr>
                        <a:t>NUCLEAR ENGINEERING INTERNATIONAL</a:t>
                      </a:r>
                      <a:endParaRPr lang="en-US" sz="1000" b="0" i="0" u="none" strike="noStrike">
                        <a:solidFill>
                          <a:schemeClr val="tx1">
                            <a:lumMod val="95000"/>
                            <a:lumOff val="5000"/>
                          </a:schemeClr>
                        </a:solidFill>
                        <a:effectLst/>
                        <a:latin typeface="맑은 고딕" panose="020B0503020000020004" pitchFamily="50" charset="-127"/>
                        <a:ea typeface="맑은 고딕" panose="020B0503020000020004" pitchFamily="50" charset="-127"/>
                      </a:endParaRPr>
                    </a:p>
                  </a:txBody>
                  <a:tcPr marL="4338" marR="4338" marT="4338" marB="0" anchor="b">
                    <a:solidFill>
                      <a:schemeClr val="bg1"/>
                    </a:solidFill>
                  </a:tcPr>
                </a:tc>
                <a:tc>
                  <a:txBody>
                    <a:bodyPr/>
                    <a:lstStyle/>
                    <a:p>
                      <a:pPr algn="ctr" fontAlgn="ctr"/>
                      <a:r>
                        <a:rPr lang="en-US" altLang="ko-KR" sz="1000" u="none" strike="noStrike">
                          <a:solidFill>
                            <a:schemeClr val="tx1">
                              <a:lumMod val="95000"/>
                              <a:lumOff val="5000"/>
                            </a:schemeClr>
                          </a:solidFill>
                          <a:effectLst/>
                        </a:rPr>
                        <a:t>0.6</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extLst>
                  <a:ext uri="{0D108BD9-81ED-4DB2-BD59-A6C34878D82A}">
                    <a16:rowId xmlns:a16="http://schemas.microsoft.com/office/drawing/2014/main" val="1920490412"/>
                  </a:ext>
                </a:extLst>
              </a:tr>
              <a:tr h="164856">
                <a:tc>
                  <a:txBody>
                    <a:bodyPr/>
                    <a:lstStyle/>
                    <a:p>
                      <a:pPr algn="ctr" fontAlgn="ctr"/>
                      <a:r>
                        <a:rPr lang="en-US" altLang="ko-KR" sz="1000" u="none" strike="noStrike">
                          <a:solidFill>
                            <a:schemeClr val="tx1">
                              <a:lumMod val="95000"/>
                              <a:lumOff val="5000"/>
                            </a:schemeClr>
                          </a:solidFill>
                          <a:effectLst/>
                        </a:rPr>
                        <a:t>32</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tc>
                  <a:txBody>
                    <a:bodyPr/>
                    <a:lstStyle/>
                    <a:p>
                      <a:pPr algn="ctr" fontAlgn="b"/>
                      <a:r>
                        <a:rPr lang="en-US" sz="1000" u="none" strike="noStrike" dirty="0">
                          <a:solidFill>
                            <a:schemeClr val="tx1">
                              <a:lumMod val="95000"/>
                              <a:lumOff val="5000"/>
                            </a:schemeClr>
                          </a:solidFill>
                          <a:effectLst/>
                        </a:rPr>
                        <a:t>ATOMIC ENERGY</a:t>
                      </a:r>
                      <a:endParaRPr lang="en-US" sz="1000" b="0" i="0" u="none" strike="noStrike" dirty="0">
                        <a:solidFill>
                          <a:schemeClr val="tx1">
                            <a:lumMod val="95000"/>
                            <a:lumOff val="5000"/>
                          </a:schemeClr>
                        </a:solidFill>
                        <a:effectLst/>
                        <a:latin typeface="맑은 고딕" panose="020B0503020000020004" pitchFamily="50" charset="-127"/>
                        <a:ea typeface="맑은 고딕" panose="020B0503020000020004" pitchFamily="50" charset="-127"/>
                      </a:endParaRPr>
                    </a:p>
                  </a:txBody>
                  <a:tcPr marL="4338" marR="4338" marT="4338" marB="0" anchor="b">
                    <a:solidFill>
                      <a:schemeClr val="bg1"/>
                    </a:solidFill>
                  </a:tcPr>
                </a:tc>
                <a:tc>
                  <a:txBody>
                    <a:bodyPr/>
                    <a:lstStyle/>
                    <a:p>
                      <a:pPr algn="ctr" fontAlgn="ctr"/>
                      <a:r>
                        <a:rPr lang="en-US" altLang="ko-KR" sz="1000" u="none" strike="noStrike">
                          <a:solidFill>
                            <a:schemeClr val="tx1">
                              <a:lumMod val="95000"/>
                              <a:lumOff val="5000"/>
                            </a:schemeClr>
                          </a:solidFill>
                          <a:effectLst/>
                        </a:rPr>
                        <a:t>0.5</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extLst>
                  <a:ext uri="{0D108BD9-81ED-4DB2-BD59-A6C34878D82A}">
                    <a16:rowId xmlns:a16="http://schemas.microsoft.com/office/drawing/2014/main" val="975927913"/>
                  </a:ext>
                </a:extLst>
              </a:tr>
              <a:tr h="164856">
                <a:tc>
                  <a:txBody>
                    <a:bodyPr/>
                    <a:lstStyle/>
                    <a:p>
                      <a:pPr algn="ctr" fontAlgn="ctr"/>
                      <a:r>
                        <a:rPr lang="en-US" altLang="ko-KR" sz="1000" u="none" strike="noStrike">
                          <a:solidFill>
                            <a:schemeClr val="tx1">
                              <a:lumMod val="95000"/>
                              <a:lumOff val="5000"/>
                            </a:schemeClr>
                          </a:solidFill>
                          <a:effectLst/>
                        </a:rPr>
                        <a:t>33</a:t>
                      </a:r>
                      <a:endParaRPr lang="en-US" altLang="ko-KR" sz="1000" b="0" i="0" u="none" strike="noStrike">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tc>
                  <a:txBody>
                    <a:bodyPr/>
                    <a:lstStyle/>
                    <a:p>
                      <a:pPr algn="ctr" fontAlgn="b"/>
                      <a:r>
                        <a:rPr lang="en-US" sz="1000" u="none" strike="noStrike" dirty="0">
                          <a:solidFill>
                            <a:schemeClr val="tx1">
                              <a:lumMod val="95000"/>
                              <a:lumOff val="5000"/>
                            </a:schemeClr>
                          </a:solidFill>
                          <a:effectLst/>
                        </a:rPr>
                        <a:t>KERNTECHNIK</a:t>
                      </a:r>
                      <a:endParaRPr lang="en-US" sz="1000" b="0" i="0" u="none" strike="noStrike" dirty="0">
                        <a:solidFill>
                          <a:schemeClr val="tx1">
                            <a:lumMod val="95000"/>
                            <a:lumOff val="5000"/>
                          </a:schemeClr>
                        </a:solidFill>
                        <a:effectLst/>
                        <a:latin typeface="맑은 고딕" panose="020B0503020000020004" pitchFamily="50" charset="-127"/>
                        <a:ea typeface="맑은 고딕" panose="020B0503020000020004" pitchFamily="50" charset="-127"/>
                      </a:endParaRPr>
                    </a:p>
                  </a:txBody>
                  <a:tcPr marL="4338" marR="4338" marT="4338" marB="0" anchor="b">
                    <a:solidFill>
                      <a:schemeClr val="bg1"/>
                    </a:solidFill>
                  </a:tcPr>
                </a:tc>
                <a:tc>
                  <a:txBody>
                    <a:bodyPr/>
                    <a:lstStyle/>
                    <a:p>
                      <a:pPr algn="ctr" fontAlgn="ctr"/>
                      <a:r>
                        <a:rPr lang="en-US" altLang="ko-KR" sz="1000" u="none" strike="noStrike" dirty="0">
                          <a:solidFill>
                            <a:schemeClr val="tx1">
                              <a:lumMod val="95000"/>
                              <a:lumOff val="5000"/>
                            </a:schemeClr>
                          </a:solidFill>
                          <a:effectLst/>
                        </a:rPr>
                        <a:t>0.5</a:t>
                      </a:r>
                      <a:endParaRPr lang="en-US" altLang="ko-KR" sz="1000" b="0" i="0" u="none" strike="noStrike" dirty="0">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extLst>
                  <a:ext uri="{0D108BD9-81ED-4DB2-BD59-A6C34878D82A}">
                    <a16:rowId xmlns:a16="http://schemas.microsoft.com/office/drawing/2014/main" val="357741374"/>
                  </a:ext>
                </a:extLst>
              </a:tr>
              <a:tr h="164856">
                <a:tc>
                  <a:txBody>
                    <a:bodyPr/>
                    <a:lstStyle/>
                    <a:p>
                      <a:pPr algn="ctr" fontAlgn="ctr"/>
                      <a:r>
                        <a:rPr lang="en-US" altLang="ko-KR" sz="1000" u="none" strike="noStrike" dirty="0">
                          <a:solidFill>
                            <a:schemeClr val="tx1">
                              <a:lumMod val="95000"/>
                              <a:lumOff val="5000"/>
                            </a:schemeClr>
                          </a:solidFill>
                          <a:effectLst/>
                        </a:rPr>
                        <a:t>34</a:t>
                      </a:r>
                      <a:endParaRPr lang="en-US" altLang="ko-KR" sz="1000" b="0" i="0" u="none" strike="noStrike" dirty="0">
                        <a:solidFill>
                          <a:schemeClr val="tx1">
                            <a:lumMod val="95000"/>
                            <a:lumOff val="5000"/>
                          </a:schemeClr>
                        </a:solidFill>
                        <a:effectLst/>
                        <a:latin typeface="맑은 고딕" panose="020B0503020000020004" pitchFamily="50" charset="-127"/>
                        <a:ea typeface="맑은 고딕" panose="020B0503020000020004" pitchFamily="50" charset="-127"/>
                      </a:endParaRPr>
                    </a:p>
                  </a:txBody>
                  <a:tcPr marL="4338" marR="4338" marT="4338" marB="0" anchor="ctr">
                    <a:solidFill>
                      <a:schemeClr val="bg1"/>
                    </a:solidFill>
                  </a:tcPr>
                </a:tc>
                <a:tc>
                  <a:txBody>
                    <a:bodyPr/>
                    <a:lstStyle/>
                    <a:p>
                      <a:pPr algn="ctr" fontAlgn="b"/>
                      <a:r>
                        <a:rPr lang="en-US" sz="1000" u="none" strike="noStrike" dirty="0">
                          <a:solidFill>
                            <a:schemeClr val="tx1">
                              <a:lumMod val="95000"/>
                              <a:lumOff val="5000"/>
                            </a:schemeClr>
                          </a:solidFill>
                          <a:effectLst/>
                        </a:rPr>
                        <a:t>ATW-INTERNATIONAL JOURNAL FOR NUCLEAR POWER</a:t>
                      </a:r>
                      <a:endParaRPr lang="en-US" sz="1000" b="0" i="0" u="none" strike="noStrike" dirty="0">
                        <a:solidFill>
                          <a:schemeClr val="tx1">
                            <a:lumMod val="95000"/>
                            <a:lumOff val="5000"/>
                          </a:schemeClr>
                        </a:solidFill>
                        <a:effectLst/>
                        <a:latin typeface="맑은 고딕" panose="020B0503020000020004" pitchFamily="50" charset="-127"/>
                        <a:ea typeface="맑은 고딕" panose="020B0503020000020004" pitchFamily="50" charset="-127"/>
                      </a:endParaRPr>
                    </a:p>
                  </a:txBody>
                  <a:tcPr marL="4338" marR="4338" marT="4338" marB="0" anchor="b">
                    <a:solidFill>
                      <a:schemeClr val="bg1"/>
                    </a:solidFill>
                  </a:tcPr>
                </a:tc>
                <a:tc>
                  <a:txBody>
                    <a:bodyPr/>
                    <a:lstStyle/>
                    <a:p>
                      <a:pPr algn="ctr" fontAlgn="ctr"/>
                      <a:r>
                        <a:rPr lang="en-US" altLang="ko-KR" sz="1000" u="none" strike="noStrike" dirty="0">
                          <a:solidFill>
                            <a:schemeClr val="tx1">
                              <a:lumMod val="95000"/>
                              <a:lumOff val="5000"/>
                            </a:schemeClr>
                          </a:solidFill>
                          <a:effectLst/>
                        </a:rPr>
                        <a:t>0.1</a:t>
                      </a:r>
                      <a:endParaRPr lang="en-US" altLang="ko-KR" sz="1000" b="0" i="0" u="none" strike="noStrike" dirty="0">
                        <a:solidFill>
                          <a:schemeClr val="tx1">
                            <a:lumMod val="95000"/>
                            <a:lumOff val="5000"/>
                          </a:schemeClr>
                        </a:solidFill>
                        <a:effectLst/>
                        <a:latin typeface="Times New Roman" panose="02020603050405020304" pitchFamily="18" charset="0"/>
                        <a:ea typeface="맑은 고딕" panose="020B0503020000020004" pitchFamily="50" charset="-127"/>
                      </a:endParaRPr>
                    </a:p>
                  </a:txBody>
                  <a:tcPr marL="4338" marR="4338" marT="4338" marB="0" anchor="ctr">
                    <a:solidFill>
                      <a:schemeClr val="bg1"/>
                    </a:solidFill>
                  </a:tcPr>
                </a:tc>
                <a:extLst>
                  <a:ext uri="{0D108BD9-81ED-4DB2-BD59-A6C34878D82A}">
                    <a16:rowId xmlns:a16="http://schemas.microsoft.com/office/drawing/2014/main" val="1508847998"/>
                  </a:ext>
                </a:extLst>
              </a:tr>
            </a:tbl>
          </a:graphicData>
        </a:graphic>
      </p:graphicFrame>
    </p:spTree>
    <p:extLst>
      <p:ext uri="{BB962C8B-B14F-4D97-AF65-F5344CB8AC3E}">
        <p14:creationId xmlns:p14="http://schemas.microsoft.com/office/powerpoint/2010/main" val="35811415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a:extLst>
              <a:ext uri="{FF2B5EF4-FFF2-40B4-BE49-F238E27FC236}">
                <a16:creationId xmlns:a16="http://schemas.microsoft.com/office/drawing/2014/main" id="{86C91054-CCF2-6F57-A30A-E64CD69C41FA}"/>
              </a:ext>
            </a:extLst>
          </p:cNvPr>
          <p:cNvSpPr>
            <a:spLocks noGrp="1"/>
          </p:cNvSpPr>
          <p:nvPr>
            <p:ph type="title"/>
          </p:nvPr>
        </p:nvSpPr>
        <p:spPr/>
        <p:txBody>
          <a:bodyPr/>
          <a:lstStyle/>
          <a:p>
            <a:r>
              <a:rPr lang="en-US" altLang="ko-KR" dirty="0"/>
              <a:t>K-SMRs</a:t>
            </a:r>
            <a:endParaRPr lang="ko-KR" altLang="en-US" dirty="0"/>
          </a:p>
        </p:txBody>
      </p:sp>
      <p:sp>
        <p:nvSpPr>
          <p:cNvPr id="4" name="슬라이드 번호 개체 틀 3">
            <a:extLst>
              <a:ext uri="{FF2B5EF4-FFF2-40B4-BE49-F238E27FC236}">
                <a16:creationId xmlns:a16="http://schemas.microsoft.com/office/drawing/2014/main" id="{0BF881D7-2184-0890-A70E-081E4DA9C03A}"/>
              </a:ext>
            </a:extLst>
          </p:cNvPr>
          <p:cNvSpPr>
            <a:spLocks noGrp="1"/>
          </p:cNvSpPr>
          <p:nvPr>
            <p:ph type="sldNum" sz="quarter" idx="10"/>
          </p:nvPr>
        </p:nvSpPr>
        <p:spPr/>
        <p:txBody>
          <a:bodyPr/>
          <a:lstStyle/>
          <a:p>
            <a:pPr>
              <a:defRPr/>
            </a:pPr>
            <a:fld id="{7CC98762-DBD0-4969-B097-75CD181D0EE4}" type="slidenum">
              <a:rPr lang="ko-KR" altLang="en-US" smtClean="0"/>
              <a:pPr>
                <a:defRPr/>
              </a:pPr>
              <a:t>17</a:t>
            </a:fld>
            <a:endParaRPr lang="ko-KR" altLang="en-US" dirty="0"/>
          </a:p>
        </p:txBody>
      </p:sp>
      <p:pic>
        <p:nvPicPr>
          <p:cNvPr id="5" name="그림 4">
            <a:extLst>
              <a:ext uri="{FF2B5EF4-FFF2-40B4-BE49-F238E27FC236}">
                <a16:creationId xmlns:a16="http://schemas.microsoft.com/office/drawing/2014/main" id="{DD1F8478-0125-00B6-EF05-4BAC2B3CF7F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3234" y="2353989"/>
            <a:ext cx="2416544" cy="1406533"/>
          </a:xfrm>
          <a:prstGeom prst="rect">
            <a:avLst/>
          </a:prstGeom>
          <a:noFill/>
        </p:spPr>
      </p:pic>
      <p:sp>
        <p:nvSpPr>
          <p:cNvPr id="6" name="직사각형 742">
            <a:extLst>
              <a:ext uri="{FF2B5EF4-FFF2-40B4-BE49-F238E27FC236}">
                <a16:creationId xmlns:a16="http://schemas.microsoft.com/office/drawing/2014/main" id="{6BD7FC60-280F-41D4-9ED1-3548882C8B7B}"/>
              </a:ext>
            </a:extLst>
          </p:cNvPr>
          <p:cNvSpPr/>
          <p:nvPr/>
        </p:nvSpPr>
        <p:spPr>
          <a:xfrm rot="5400000">
            <a:off x="3303633" y="2567834"/>
            <a:ext cx="5022755" cy="1843090"/>
          </a:xfrm>
          <a:prstGeom prst="roundRect">
            <a:avLst>
              <a:gd name="adj" fmla="val 0"/>
            </a:avLst>
          </a:prstGeom>
          <a:gradFill>
            <a:gsLst>
              <a:gs pos="8000">
                <a:srgbClr val="4A95B4"/>
              </a:gs>
              <a:gs pos="100000">
                <a:srgbClr val="E6E6E6">
                  <a:alpha val="0"/>
                </a:srgbClr>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ko-KR" altLang="en-US"/>
          </a:p>
        </p:txBody>
      </p:sp>
      <p:cxnSp>
        <p:nvCxnSpPr>
          <p:cNvPr id="7" name="직선 연결선 6">
            <a:extLst>
              <a:ext uri="{FF2B5EF4-FFF2-40B4-BE49-F238E27FC236}">
                <a16:creationId xmlns:a16="http://schemas.microsoft.com/office/drawing/2014/main" id="{8A2330B5-2F08-551F-FAAB-0F925D1D02F7}"/>
              </a:ext>
            </a:extLst>
          </p:cNvPr>
          <p:cNvCxnSpPr/>
          <p:nvPr/>
        </p:nvCxnSpPr>
        <p:spPr>
          <a:xfrm flipH="1">
            <a:off x="5772886" y="1630334"/>
            <a:ext cx="25241" cy="4050310"/>
          </a:xfrm>
          <a:prstGeom prst="line">
            <a:avLst/>
          </a:prstGeom>
          <a:ln w="34925">
            <a:solidFill>
              <a:srgbClr val="045F85"/>
            </a:solidFill>
            <a:prstDash val="sysDash"/>
            <a:tailEnd type="arrow" w="med" len="sm"/>
          </a:ln>
        </p:spPr>
        <p:style>
          <a:lnRef idx="1">
            <a:schemeClr val="accent1"/>
          </a:lnRef>
          <a:fillRef idx="0">
            <a:schemeClr val="accent1"/>
          </a:fillRef>
          <a:effectRef idx="0">
            <a:schemeClr val="accent1"/>
          </a:effectRef>
          <a:fontRef idx="minor">
            <a:schemeClr val="tx1"/>
          </a:fontRef>
        </p:style>
      </p:cxnSp>
      <p:sp>
        <p:nvSpPr>
          <p:cNvPr id="8" name="직사각형 7">
            <a:extLst>
              <a:ext uri="{FF2B5EF4-FFF2-40B4-BE49-F238E27FC236}">
                <a16:creationId xmlns:a16="http://schemas.microsoft.com/office/drawing/2014/main" id="{42A73D1F-A551-2A6E-13DA-84A75C86CA11}"/>
              </a:ext>
            </a:extLst>
          </p:cNvPr>
          <p:cNvSpPr/>
          <p:nvPr/>
        </p:nvSpPr>
        <p:spPr>
          <a:xfrm>
            <a:off x="5153535" y="1909366"/>
            <a:ext cx="550994" cy="285360"/>
          </a:xfrm>
          <a:prstGeom prst="rect">
            <a:avLst/>
          </a:prstGeom>
          <a:noFill/>
        </p:spPr>
        <p:txBody>
          <a:bodyPr wrap="square" lIns="27000" tIns="27000" rIns="54000" bIns="27000" rtlCol="0">
            <a:spAutoFit/>
          </a:bodyPr>
          <a:lstStyle/>
          <a:p>
            <a:pPr algn="r"/>
            <a:r>
              <a:rPr lang="en-US" altLang="ko-KR" sz="1500" i="1" dirty="0">
                <a:solidFill>
                  <a:srgbClr val="045F85"/>
                </a:solidFill>
                <a:latin typeface="KoPub돋움체 Medium" panose="00000600000000000000" pitchFamily="2" charset="-127"/>
                <a:ea typeface="KoPub돋움체 Medium" panose="00000600000000000000" pitchFamily="2" charset="-127"/>
              </a:rPr>
              <a:t>1997</a:t>
            </a:r>
          </a:p>
        </p:txBody>
      </p:sp>
      <p:sp>
        <p:nvSpPr>
          <p:cNvPr id="9" name="직사각형 8">
            <a:extLst>
              <a:ext uri="{FF2B5EF4-FFF2-40B4-BE49-F238E27FC236}">
                <a16:creationId xmlns:a16="http://schemas.microsoft.com/office/drawing/2014/main" id="{7D48434E-135D-2801-11FB-60ED6FEE92E9}"/>
              </a:ext>
            </a:extLst>
          </p:cNvPr>
          <p:cNvSpPr/>
          <p:nvPr/>
        </p:nvSpPr>
        <p:spPr>
          <a:xfrm>
            <a:off x="5153535" y="2352363"/>
            <a:ext cx="550994" cy="285360"/>
          </a:xfrm>
          <a:prstGeom prst="rect">
            <a:avLst/>
          </a:prstGeom>
          <a:noFill/>
        </p:spPr>
        <p:txBody>
          <a:bodyPr wrap="square" lIns="27000" tIns="27000" rIns="54000" bIns="27000" rtlCol="0">
            <a:spAutoFit/>
          </a:bodyPr>
          <a:lstStyle/>
          <a:p>
            <a:pPr algn="r"/>
            <a:r>
              <a:rPr lang="en-US" altLang="ko-KR" sz="1500" i="1" dirty="0">
                <a:solidFill>
                  <a:srgbClr val="045F85"/>
                </a:solidFill>
                <a:latin typeface="KoPub돋움체 Medium" panose="00000600000000000000" pitchFamily="2" charset="-127"/>
                <a:ea typeface="KoPub돋움체 Medium" panose="00000600000000000000" pitchFamily="2" charset="-127"/>
              </a:rPr>
              <a:t>2012</a:t>
            </a:r>
          </a:p>
        </p:txBody>
      </p:sp>
      <p:sp>
        <p:nvSpPr>
          <p:cNvPr id="10" name="TextBox 9">
            <a:extLst>
              <a:ext uri="{FF2B5EF4-FFF2-40B4-BE49-F238E27FC236}">
                <a16:creationId xmlns:a16="http://schemas.microsoft.com/office/drawing/2014/main" id="{72F27937-B7D5-B197-5BC5-FE4419B149A2}"/>
              </a:ext>
            </a:extLst>
          </p:cNvPr>
          <p:cNvSpPr txBox="1"/>
          <p:nvPr/>
        </p:nvSpPr>
        <p:spPr>
          <a:xfrm>
            <a:off x="6236338" y="1922962"/>
            <a:ext cx="2907663" cy="255006"/>
          </a:xfrm>
          <a:prstGeom prst="roundRect">
            <a:avLst>
              <a:gd name="adj" fmla="val 0"/>
            </a:avLst>
          </a:prstGeom>
          <a:gradFill>
            <a:gsLst>
              <a:gs pos="25000">
                <a:schemeClr val="bg1"/>
              </a:gs>
              <a:gs pos="79000">
                <a:schemeClr val="bg1">
                  <a:alpha val="0"/>
                </a:schemeClr>
              </a:gs>
            </a:gsLst>
            <a:lin ang="0" scaled="0"/>
          </a:gradFill>
          <a:ln w="12700">
            <a:noFill/>
          </a:ln>
        </p:spPr>
        <p:txBody>
          <a:bodyPr wrap="square" lIns="108000" rIns="108000" rtlCol="0" anchor="ctr" anchorCtr="0">
            <a:spAutoFit/>
          </a:bodyPr>
          <a:lstStyle>
            <a:defPPr>
              <a:defRPr lang="ko-KR"/>
            </a:defPPr>
            <a:lvl1pPr>
              <a:defRPr sz="1600">
                <a:gradFill>
                  <a:gsLst>
                    <a:gs pos="3333">
                      <a:schemeClr val="tx1">
                        <a:lumMod val="65000"/>
                        <a:lumOff val="35000"/>
                      </a:schemeClr>
                    </a:gs>
                    <a:gs pos="100000">
                      <a:schemeClr val="tx1">
                        <a:lumMod val="65000"/>
                        <a:lumOff val="35000"/>
                      </a:schemeClr>
                    </a:gs>
                  </a:gsLst>
                  <a:lin ang="5400000" scaled="1"/>
                </a:gradFill>
                <a:latin typeface="Noto Sans KR Medium" panose="020B0600000000000000" pitchFamily="34" charset="-127"/>
                <a:ea typeface="Noto Sans KR Medium" panose="020B0600000000000000" pitchFamily="34" charset="-127"/>
              </a:defRPr>
            </a:lvl1pPr>
          </a:lstStyle>
          <a:p>
            <a:pPr marL="128588" indent="-128588">
              <a:lnSpc>
                <a:spcPct val="110000"/>
              </a:lnSpc>
              <a:buClr>
                <a:srgbClr val="A0A0A0"/>
              </a:buClr>
              <a:buFont typeface="Arial" panose="020B0604020202020204" pitchFamily="34" charset="0"/>
              <a:buChar char="•"/>
            </a:pPr>
            <a:r>
              <a:rPr lang="en-US" altLang="ko-KR" sz="1050" b="1" dirty="0">
                <a:latin typeface="KoPub돋움체 Medium" panose="00000600000000000000" pitchFamily="2" charset="-127"/>
                <a:ea typeface="KoPub돋움체 Medium" panose="00000600000000000000" pitchFamily="2" charset="-127"/>
              </a:rPr>
              <a:t>SMART Project Initiation </a:t>
            </a:r>
          </a:p>
        </p:txBody>
      </p:sp>
      <p:sp>
        <p:nvSpPr>
          <p:cNvPr id="11" name="TextBox 10">
            <a:extLst>
              <a:ext uri="{FF2B5EF4-FFF2-40B4-BE49-F238E27FC236}">
                <a16:creationId xmlns:a16="http://schemas.microsoft.com/office/drawing/2014/main" id="{4D4F9BB4-712A-3208-6D3A-E3E50817FB8A}"/>
              </a:ext>
            </a:extLst>
          </p:cNvPr>
          <p:cNvSpPr txBox="1"/>
          <p:nvPr/>
        </p:nvSpPr>
        <p:spPr>
          <a:xfrm>
            <a:off x="6236337" y="2327539"/>
            <a:ext cx="2907663" cy="255006"/>
          </a:xfrm>
          <a:prstGeom prst="roundRect">
            <a:avLst>
              <a:gd name="adj" fmla="val 0"/>
            </a:avLst>
          </a:prstGeom>
          <a:gradFill>
            <a:gsLst>
              <a:gs pos="25000">
                <a:schemeClr val="bg1"/>
              </a:gs>
              <a:gs pos="79000">
                <a:schemeClr val="bg1">
                  <a:alpha val="0"/>
                </a:schemeClr>
              </a:gs>
            </a:gsLst>
            <a:lin ang="0" scaled="0"/>
          </a:gradFill>
          <a:ln w="12700">
            <a:noFill/>
          </a:ln>
        </p:spPr>
        <p:txBody>
          <a:bodyPr wrap="square" lIns="108000" rIns="108000" rtlCol="0" anchor="ctr" anchorCtr="0">
            <a:spAutoFit/>
          </a:bodyPr>
          <a:lstStyle>
            <a:defPPr>
              <a:defRPr lang="ko-KR"/>
            </a:defPPr>
            <a:lvl1pPr>
              <a:defRPr sz="1600">
                <a:gradFill>
                  <a:gsLst>
                    <a:gs pos="3333">
                      <a:schemeClr val="tx1">
                        <a:lumMod val="65000"/>
                        <a:lumOff val="35000"/>
                      </a:schemeClr>
                    </a:gs>
                    <a:gs pos="100000">
                      <a:schemeClr val="tx1">
                        <a:lumMod val="65000"/>
                        <a:lumOff val="35000"/>
                      </a:schemeClr>
                    </a:gs>
                  </a:gsLst>
                  <a:lin ang="5400000" scaled="1"/>
                </a:gradFill>
                <a:latin typeface="Noto Sans KR Medium" panose="020B0600000000000000" pitchFamily="34" charset="-127"/>
                <a:ea typeface="Noto Sans KR Medium" panose="020B0600000000000000" pitchFamily="34" charset="-127"/>
              </a:defRPr>
            </a:lvl1pPr>
          </a:lstStyle>
          <a:p>
            <a:pPr marL="128588" indent="-128588">
              <a:lnSpc>
                <a:spcPct val="110000"/>
              </a:lnSpc>
              <a:buClr>
                <a:srgbClr val="A0A0A0"/>
              </a:buClr>
              <a:buFont typeface="Arial" panose="020B0604020202020204" pitchFamily="34" charset="0"/>
              <a:buChar char="•"/>
            </a:pPr>
            <a:r>
              <a:rPr lang="en-US" altLang="ko-KR" sz="1050" b="1" dirty="0">
                <a:latin typeface="KoPub돋움체 Medium" panose="00000600000000000000" pitchFamily="2" charset="-127"/>
                <a:ea typeface="KoPub돋움체 Medium" panose="00000600000000000000" pitchFamily="2" charset="-127"/>
              </a:rPr>
              <a:t>SMART Standard Design Approval</a:t>
            </a:r>
          </a:p>
        </p:txBody>
      </p:sp>
      <p:sp>
        <p:nvSpPr>
          <p:cNvPr id="12" name="TextBox 11">
            <a:extLst>
              <a:ext uri="{FF2B5EF4-FFF2-40B4-BE49-F238E27FC236}">
                <a16:creationId xmlns:a16="http://schemas.microsoft.com/office/drawing/2014/main" id="{BFFDE07E-B12D-F2C9-BD85-7E87F637C632}"/>
              </a:ext>
            </a:extLst>
          </p:cNvPr>
          <p:cNvSpPr txBox="1"/>
          <p:nvPr/>
        </p:nvSpPr>
        <p:spPr>
          <a:xfrm>
            <a:off x="6236337" y="2628879"/>
            <a:ext cx="2907663" cy="255006"/>
          </a:xfrm>
          <a:prstGeom prst="roundRect">
            <a:avLst>
              <a:gd name="adj" fmla="val 0"/>
            </a:avLst>
          </a:prstGeom>
          <a:gradFill>
            <a:gsLst>
              <a:gs pos="25000">
                <a:schemeClr val="bg1"/>
              </a:gs>
              <a:gs pos="79000">
                <a:schemeClr val="bg1">
                  <a:alpha val="0"/>
                </a:schemeClr>
              </a:gs>
            </a:gsLst>
            <a:lin ang="0" scaled="0"/>
          </a:gradFill>
          <a:ln w="12700">
            <a:noFill/>
          </a:ln>
        </p:spPr>
        <p:txBody>
          <a:bodyPr wrap="square" lIns="108000" rIns="108000" rtlCol="0" anchor="ctr" anchorCtr="0">
            <a:spAutoFit/>
          </a:bodyPr>
          <a:lstStyle>
            <a:defPPr>
              <a:defRPr lang="ko-KR"/>
            </a:defPPr>
            <a:lvl1pPr>
              <a:defRPr sz="1600">
                <a:gradFill>
                  <a:gsLst>
                    <a:gs pos="3333">
                      <a:schemeClr val="tx1">
                        <a:lumMod val="65000"/>
                        <a:lumOff val="35000"/>
                      </a:schemeClr>
                    </a:gs>
                    <a:gs pos="100000">
                      <a:schemeClr val="tx1">
                        <a:lumMod val="65000"/>
                        <a:lumOff val="35000"/>
                      </a:schemeClr>
                    </a:gs>
                  </a:gsLst>
                  <a:lin ang="5400000" scaled="1"/>
                </a:gradFill>
                <a:latin typeface="Noto Sans KR Medium" panose="020B0600000000000000" pitchFamily="34" charset="-127"/>
                <a:ea typeface="Noto Sans KR Medium" panose="020B0600000000000000" pitchFamily="34" charset="-127"/>
              </a:defRPr>
            </a:lvl1pPr>
          </a:lstStyle>
          <a:p>
            <a:pPr marL="128588" indent="-128588">
              <a:lnSpc>
                <a:spcPct val="110000"/>
              </a:lnSpc>
              <a:buClr>
                <a:srgbClr val="A0A0A0"/>
              </a:buClr>
              <a:buFont typeface="Arial" panose="020B0604020202020204" pitchFamily="34" charset="0"/>
              <a:buChar char="•"/>
            </a:pPr>
            <a:r>
              <a:rPr lang="en-US" altLang="ko-KR" sz="1050" b="1" dirty="0">
                <a:latin typeface="KoPub돋움체 Medium" panose="00000600000000000000" pitchFamily="2" charset="-127"/>
                <a:ea typeface="KoPub돋움체 Medium" panose="00000600000000000000" pitchFamily="2" charset="-127"/>
              </a:rPr>
              <a:t>SMART Safety Enhancement Project </a:t>
            </a:r>
          </a:p>
        </p:txBody>
      </p:sp>
      <p:sp>
        <p:nvSpPr>
          <p:cNvPr id="13" name="TextBox 12">
            <a:extLst>
              <a:ext uri="{FF2B5EF4-FFF2-40B4-BE49-F238E27FC236}">
                <a16:creationId xmlns:a16="http://schemas.microsoft.com/office/drawing/2014/main" id="{59C50975-8E1C-B83E-A0E9-30B76AFBC760}"/>
              </a:ext>
            </a:extLst>
          </p:cNvPr>
          <p:cNvSpPr txBox="1"/>
          <p:nvPr/>
        </p:nvSpPr>
        <p:spPr>
          <a:xfrm>
            <a:off x="6236338" y="2918099"/>
            <a:ext cx="2907663" cy="432747"/>
          </a:xfrm>
          <a:prstGeom prst="roundRect">
            <a:avLst>
              <a:gd name="adj" fmla="val 0"/>
            </a:avLst>
          </a:prstGeom>
          <a:gradFill>
            <a:gsLst>
              <a:gs pos="25000">
                <a:schemeClr val="bg1"/>
              </a:gs>
              <a:gs pos="79000">
                <a:schemeClr val="bg1">
                  <a:alpha val="0"/>
                </a:schemeClr>
              </a:gs>
            </a:gsLst>
            <a:lin ang="0" scaled="0"/>
          </a:gradFill>
          <a:ln w="12700">
            <a:noFill/>
          </a:ln>
        </p:spPr>
        <p:txBody>
          <a:bodyPr wrap="square" lIns="108000" rIns="108000" rtlCol="0" anchor="ctr" anchorCtr="0">
            <a:spAutoFit/>
          </a:bodyPr>
          <a:lstStyle>
            <a:defPPr>
              <a:defRPr lang="ko-KR"/>
            </a:defPPr>
            <a:lvl1pPr>
              <a:defRPr sz="1600">
                <a:gradFill>
                  <a:gsLst>
                    <a:gs pos="3333">
                      <a:schemeClr val="tx1">
                        <a:lumMod val="65000"/>
                        <a:lumOff val="35000"/>
                      </a:schemeClr>
                    </a:gs>
                    <a:gs pos="100000">
                      <a:schemeClr val="tx1">
                        <a:lumMod val="65000"/>
                        <a:lumOff val="35000"/>
                      </a:schemeClr>
                    </a:gs>
                  </a:gsLst>
                  <a:lin ang="5400000" scaled="1"/>
                </a:gradFill>
                <a:latin typeface="Noto Sans KR Medium" panose="020B0600000000000000" pitchFamily="34" charset="-127"/>
                <a:ea typeface="Noto Sans KR Medium" panose="020B0600000000000000" pitchFamily="34" charset="-127"/>
              </a:defRPr>
            </a:lvl1pPr>
          </a:lstStyle>
          <a:p>
            <a:pPr marL="128588" indent="-128588">
              <a:lnSpc>
                <a:spcPct val="110000"/>
              </a:lnSpc>
              <a:buClr>
                <a:srgbClr val="A0A0A0"/>
              </a:buClr>
              <a:buFont typeface="Arial" panose="020B0604020202020204" pitchFamily="34" charset="0"/>
              <a:buChar char="•"/>
            </a:pPr>
            <a:r>
              <a:rPr lang="en-US" altLang="ko-KR" sz="1050" b="1" dirty="0">
                <a:latin typeface="KoPub돋움체 Medium" panose="00000600000000000000" pitchFamily="2" charset="-127"/>
                <a:ea typeface="KoPub돋움체 Medium" panose="00000600000000000000" pitchFamily="2" charset="-127"/>
              </a:rPr>
              <a:t>Korea-Saudi Arabia SMART  partnership</a:t>
            </a:r>
          </a:p>
        </p:txBody>
      </p:sp>
      <p:sp>
        <p:nvSpPr>
          <p:cNvPr id="14" name="TextBox 13">
            <a:extLst>
              <a:ext uri="{FF2B5EF4-FFF2-40B4-BE49-F238E27FC236}">
                <a16:creationId xmlns:a16="http://schemas.microsoft.com/office/drawing/2014/main" id="{028CD535-29F4-A2AE-355F-220329AE05C2}"/>
              </a:ext>
            </a:extLst>
          </p:cNvPr>
          <p:cNvSpPr txBox="1"/>
          <p:nvPr/>
        </p:nvSpPr>
        <p:spPr>
          <a:xfrm>
            <a:off x="6236338" y="3490195"/>
            <a:ext cx="2907663" cy="255006"/>
          </a:xfrm>
          <a:prstGeom prst="roundRect">
            <a:avLst>
              <a:gd name="adj" fmla="val 0"/>
            </a:avLst>
          </a:prstGeom>
          <a:gradFill>
            <a:gsLst>
              <a:gs pos="25000">
                <a:schemeClr val="bg1"/>
              </a:gs>
              <a:gs pos="79000">
                <a:schemeClr val="bg1">
                  <a:alpha val="0"/>
                </a:schemeClr>
              </a:gs>
            </a:gsLst>
            <a:lin ang="0" scaled="0"/>
          </a:gradFill>
          <a:ln w="12700">
            <a:noFill/>
          </a:ln>
        </p:spPr>
        <p:txBody>
          <a:bodyPr wrap="square" lIns="108000" rIns="108000" rtlCol="0" anchor="ctr" anchorCtr="0">
            <a:spAutoFit/>
          </a:bodyPr>
          <a:lstStyle>
            <a:defPPr>
              <a:defRPr lang="ko-KR"/>
            </a:defPPr>
            <a:lvl1pPr>
              <a:defRPr sz="1600">
                <a:gradFill>
                  <a:gsLst>
                    <a:gs pos="3333">
                      <a:schemeClr val="tx1">
                        <a:lumMod val="65000"/>
                        <a:lumOff val="35000"/>
                      </a:schemeClr>
                    </a:gs>
                    <a:gs pos="100000">
                      <a:schemeClr val="tx1">
                        <a:lumMod val="65000"/>
                        <a:lumOff val="35000"/>
                      </a:schemeClr>
                    </a:gs>
                  </a:gsLst>
                  <a:lin ang="5400000" scaled="1"/>
                </a:gradFill>
                <a:latin typeface="Noto Sans KR Medium" panose="020B0600000000000000" pitchFamily="34" charset="-127"/>
                <a:ea typeface="Noto Sans KR Medium" panose="020B0600000000000000" pitchFamily="34" charset="-127"/>
              </a:defRPr>
            </a:lvl1pPr>
          </a:lstStyle>
          <a:p>
            <a:pPr marL="128588" indent="-128588">
              <a:lnSpc>
                <a:spcPct val="110000"/>
              </a:lnSpc>
              <a:buClr>
                <a:srgbClr val="A0A0A0"/>
              </a:buClr>
              <a:buFont typeface="Arial" panose="020B0604020202020204" pitchFamily="34" charset="0"/>
              <a:buChar char="•"/>
            </a:pPr>
            <a:r>
              <a:rPr lang="en-US" altLang="ko-KR" sz="1050" b="1" dirty="0">
                <a:latin typeface="KoPub돋움체 Medium" panose="00000600000000000000" pitchFamily="2" charset="-127"/>
                <a:ea typeface="KoPub돋움체 Medium" panose="00000600000000000000" pitchFamily="2" charset="-127"/>
              </a:rPr>
              <a:t>BANDI Conceptual Design</a:t>
            </a:r>
          </a:p>
        </p:txBody>
      </p:sp>
      <p:sp>
        <p:nvSpPr>
          <p:cNvPr id="15" name="TextBox 14">
            <a:extLst>
              <a:ext uri="{FF2B5EF4-FFF2-40B4-BE49-F238E27FC236}">
                <a16:creationId xmlns:a16="http://schemas.microsoft.com/office/drawing/2014/main" id="{DCA75E19-BD16-EAD0-21FC-C9EC5849661E}"/>
              </a:ext>
            </a:extLst>
          </p:cNvPr>
          <p:cNvSpPr txBox="1"/>
          <p:nvPr/>
        </p:nvSpPr>
        <p:spPr>
          <a:xfrm>
            <a:off x="6236338" y="3732197"/>
            <a:ext cx="2907663" cy="432747"/>
          </a:xfrm>
          <a:prstGeom prst="roundRect">
            <a:avLst>
              <a:gd name="adj" fmla="val 0"/>
            </a:avLst>
          </a:prstGeom>
          <a:gradFill>
            <a:gsLst>
              <a:gs pos="25000">
                <a:schemeClr val="bg1"/>
              </a:gs>
              <a:gs pos="79000">
                <a:schemeClr val="bg1">
                  <a:alpha val="0"/>
                </a:schemeClr>
              </a:gs>
            </a:gsLst>
            <a:lin ang="0" scaled="0"/>
          </a:gradFill>
          <a:ln w="12700">
            <a:noFill/>
          </a:ln>
        </p:spPr>
        <p:txBody>
          <a:bodyPr wrap="square" lIns="108000" rIns="108000" rtlCol="0" anchor="ctr" anchorCtr="0">
            <a:spAutoFit/>
          </a:bodyPr>
          <a:lstStyle>
            <a:defPPr>
              <a:defRPr lang="ko-KR"/>
            </a:defPPr>
            <a:lvl1pPr>
              <a:defRPr sz="1600">
                <a:gradFill>
                  <a:gsLst>
                    <a:gs pos="3333">
                      <a:schemeClr val="tx1">
                        <a:lumMod val="65000"/>
                        <a:lumOff val="35000"/>
                      </a:schemeClr>
                    </a:gs>
                    <a:gs pos="100000">
                      <a:schemeClr val="tx1">
                        <a:lumMod val="65000"/>
                        <a:lumOff val="35000"/>
                      </a:schemeClr>
                    </a:gs>
                  </a:gsLst>
                  <a:lin ang="5400000" scaled="1"/>
                </a:gradFill>
                <a:latin typeface="Noto Sans KR Medium" panose="020B0600000000000000" pitchFamily="34" charset="-127"/>
                <a:ea typeface="Noto Sans KR Medium" panose="020B0600000000000000" pitchFamily="34" charset="-127"/>
              </a:defRPr>
            </a:lvl1pPr>
          </a:lstStyle>
          <a:p>
            <a:pPr marL="128588" indent="-128588">
              <a:lnSpc>
                <a:spcPct val="110000"/>
              </a:lnSpc>
              <a:buClr>
                <a:srgbClr val="A0A0A0"/>
              </a:buClr>
              <a:buFont typeface="Arial" panose="020B0604020202020204" pitchFamily="34" charset="0"/>
              <a:buChar char="•"/>
            </a:pPr>
            <a:r>
              <a:rPr lang="en-US" altLang="ko-KR" sz="1050" b="1" dirty="0">
                <a:latin typeface="KoPub돋움체 Medium" panose="00000600000000000000" pitchFamily="2" charset="-127"/>
                <a:ea typeface="KoPub돋움체 Medium" panose="00000600000000000000" pitchFamily="2" charset="-127"/>
              </a:rPr>
              <a:t>MMR CNL Demonstration Project (USNC)</a:t>
            </a:r>
          </a:p>
        </p:txBody>
      </p:sp>
      <p:sp>
        <p:nvSpPr>
          <p:cNvPr id="16" name="TextBox 15">
            <a:extLst>
              <a:ext uri="{FF2B5EF4-FFF2-40B4-BE49-F238E27FC236}">
                <a16:creationId xmlns:a16="http://schemas.microsoft.com/office/drawing/2014/main" id="{DB302F5D-3A37-388B-A53C-A3B1B83B4399}"/>
              </a:ext>
            </a:extLst>
          </p:cNvPr>
          <p:cNvSpPr txBox="1"/>
          <p:nvPr/>
        </p:nvSpPr>
        <p:spPr>
          <a:xfrm>
            <a:off x="6236338" y="4151941"/>
            <a:ext cx="2907663" cy="255006"/>
          </a:xfrm>
          <a:prstGeom prst="roundRect">
            <a:avLst>
              <a:gd name="adj" fmla="val 0"/>
            </a:avLst>
          </a:prstGeom>
          <a:gradFill>
            <a:gsLst>
              <a:gs pos="25000">
                <a:schemeClr val="bg1"/>
              </a:gs>
              <a:gs pos="79000">
                <a:schemeClr val="bg1">
                  <a:alpha val="0"/>
                </a:schemeClr>
              </a:gs>
            </a:gsLst>
            <a:lin ang="0" scaled="0"/>
          </a:gradFill>
          <a:ln w="12700">
            <a:noFill/>
          </a:ln>
        </p:spPr>
        <p:txBody>
          <a:bodyPr wrap="square" lIns="108000" rIns="108000" rtlCol="0" anchor="ctr" anchorCtr="0">
            <a:spAutoFit/>
          </a:bodyPr>
          <a:lstStyle>
            <a:defPPr>
              <a:defRPr lang="ko-KR"/>
            </a:defPPr>
            <a:lvl1pPr>
              <a:defRPr sz="1600">
                <a:gradFill>
                  <a:gsLst>
                    <a:gs pos="3333">
                      <a:schemeClr val="tx1">
                        <a:lumMod val="65000"/>
                        <a:lumOff val="35000"/>
                      </a:schemeClr>
                    </a:gs>
                    <a:gs pos="100000">
                      <a:schemeClr val="tx1">
                        <a:lumMod val="65000"/>
                        <a:lumOff val="35000"/>
                      </a:schemeClr>
                    </a:gs>
                  </a:gsLst>
                  <a:lin ang="5400000" scaled="1"/>
                </a:gradFill>
                <a:latin typeface="Noto Sans KR Medium" panose="020B0600000000000000" pitchFamily="34" charset="-127"/>
                <a:ea typeface="Noto Sans KR Medium" panose="020B0600000000000000" pitchFamily="34" charset="-127"/>
              </a:defRPr>
            </a:lvl1pPr>
          </a:lstStyle>
          <a:p>
            <a:pPr marL="128588" indent="-128588">
              <a:lnSpc>
                <a:spcPct val="110000"/>
              </a:lnSpc>
              <a:buClr>
                <a:srgbClr val="A0A0A0"/>
              </a:buClr>
              <a:buFont typeface="Arial" panose="020B0604020202020204" pitchFamily="34" charset="0"/>
              <a:buChar char="•"/>
            </a:pPr>
            <a:r>
              <a:rPr lang="en-US" altLang="ko-KR" sz="1050" b="1" dirty="0">
                <a:latin typeface="KoPub돋움체 Medium" panose="00000600000000000000" pitchFamily="2" charset="-127"/>
                <a:ea typeface="KoPub돋움체 Medium" panose="00000600000000000000" pitchFamily="2" charset="-127"/>
              </a:rPr>
              <a:t>PGSFR Basic Design </a:t>
            </a:r>
          </a:p>
        </p:txBody>
      </p:sp>
      <p:sp>
        <p:nvSpPr>
          <p:cNvPr id="17" name="TextBox 16">
            <a:extLst>
              <a:ext uri="{FF2B5EF4-FFF2-40B4-BE49-F238E27FC236}">
                <a16:creationId xmlns:a16="http://schemas.microsoft.com/office/drawing/2014/main" id="{B49EC62C-5392-7419-357F-B1FBA831F23F}"/>
              </a:ext>
            </a:extLst>
          </p:cNvPr>
          <p:cNvSpPr txBox="1"/>
          <p:nvPr/>
        </p:nvSpPr>
        <p:spPr>
          <a:xfrm>
            <a:off x="6226987" y="4539183"/>
            <a:ext cx="2907663" cy="255006"/>
          </a:xfrm>
          <a:prstGeom prst="roundRect">
            <a:avLst>
              <a:gd name="adj" fmla="val 0"/>
            </a:avLst>
          </a:prstGeom>
          <a:gradFill>
            <a:gsLst>
              <a:gs pos="25000">
                <a:schemeClr val="bg1"/>
              </a:gs>
              <a:gs pos="79000">
                <a:schemeClr val="bg1">
                  <a:alpha val="0"/>
                </a:schemeClr>
              </a:gs>
            </a:gsLst>
            <a:lin ang="0" scaled="0"/>
          </a:gradFill>
          <a:ln w="12700">
            <a:noFill/>
          </a:ln>
        </p:spPr>
        <p:txBody>
          <a:bodyPr wrap="square" lIns="108000" rIns="108000" rtlCol="0" anchor="ctr" anchorCtr="0">
            <a:spAutoFit/>
          </a:bodyPr>
          <a:lstStyle>
            <a:defPPr>
              <a:defRPr lang="ko-KR"/>
            </a:defPPr>
            <a:lvl1pPr>
              <a:defRPr sz="1600">
                <a:gradFill>
                  <a:gsLst>
                    <a:gs pos="3333">
                      <a:schemeClr val="tx1">
                        <a:lumMod val="65000"/>
                        <a:lumOff val="35000"/>
                      </a:schemeClr>
                    </a:gs>
                    <a:gs pos="100000">
                      <a:schemeClr val="tx1">
                        <a:lumMod val="65000"/>
                        <a:lumOff val="35000"/>
                      </a:schemeClr>
                    </a:gs>
                  </a:gsLst>
                  <a:lin ang="5400000" scaled="1"/>
                </a:gradFill>
                <a:latin typeface="Noto Sans KR Medium" panose="020B0600000000000000" pitchFamily="34" charset="-127"/>
                <a:ea typeface="Noto Sans KR Medium" panose="020B0600000000000000" pitchFamily="34" charset="-127"/>
              </a:defRPr>
            </a:lvl1pPr>
          </a:lstStyle>
          <a:p>
            <a:pPr marL="128588" indent="-128588">
              <a:lnSpc>
                <a:spcPct val="110000"/>
              </a:lnSpc>
              <a:buClr>
                <a:srgbClr val="A0A0A0"/>
              </a:buClr>
              <a:buFont typeface="Arial" panose="020B0604020202020204" pitchFamily="34" charset="0"/>
              <a:buChar char="•"/>
            </a:pPr>
            <a:r>
              <a:rPr lang="en-US" altLang="ko-KR" sz="1050" b="1" dirty="0" err="1">
                <a:latin typeface="KoPub돋움체 Medium" panose="00000600000000000000" pitchFamily="2" charset="-127"/>
                <a:ea typeface="KoPub돋움체 Medium" panose="00000600000000000000" pitchFamily="2" charset="-127"/>
              </a:rPr>
              <a:t>i</a:t>
            </a:r>
            <a:r>
              <a:rPr lang="en-US" altLang="ko-KR" sz="1050" b="1" dirty="0">
                <a:latin typeface="KoPub돋움체 Medium" panose="00000600000000000000" pitchFamily="2" charset="-127"/>
                <a:ea typeface="KoPub돋움체 Medium" panose="00000600000000000000" pitchFamily="2" charset="-127"/>
              </a:rPr>
              <a:t>-SMR Project Initiation   </a:t>
            </a:r>
          </a:p>
        </p:txBody>
      </p:sp>
      <p:sp>
        <p:nvSpPr>
          <p:cNvPr id="18" name="TextBox 17">
            <a:extLst>
              <a:ext uri="{FF2B5EF4-FFF2-40B4-BE49-F238E27FC236}">
                <a16:creationId xmlns:a16="http://schemas.microsoft.com/office/drawing/2014/main" id="{036F89FF-3D19-9408-6D04-9015DCCAC268}"/>
              </a:ext>
            </a:extLst>
          </p:cNvPr>
          <p:cNvSpPr txBox="1"/>
          <p:nvPr/>
        </p:nvSpPr>
        <p:spPr>
          <a:xfrm>
            <a:off x="6236338" y="4889864"/>
            <a:ext cx="2907663" cy="255006"/>
          </a:xfrm>
          <a:prstGeom prst="roundRect">
            <a:avLst>
              <a:gd name="adj" fmla="val 0"/>
            </a:avLst>
          </a:prstGeom>
          <a:gradFill>
            <a:gsLst>
              <a:gs pos="25000">
                <a:schemeClr val="bg1"/>
              </a:gs>
              <a:gs pos="79000">
                <a:schemeClr val="bg1">
                  <a:alpha val="0"/>
                </a:schemeClr>
              </a:gs>
            </a:gsLst>
            <a:lin ang="0" scaled="0"/>
          </a:gradFill>
          <a:ln w="12700">
            <a:noFill/>
          </a:ln>
        </p:spPr>
        <p:txBody>
          <a:bodyPr wrap="square" lIns="108000" rIns="108000" rtlCol="0" anchor="ctr" anchorCtr="0">
            <a:spAutoFit/>
          </a:bodyPr>
          <a:lstStyle>
            <a:defPPr>
              <a:defRPr lang="ko-KR"/>
            </a:defPPr>
            <a:lvl1pPr>
              <a:defRPr sz="1600">
                <a:gradFill>
                  <a:gsLst>
                    <a:gs pos="3333">
                      <a:schemeClr val="tx1">
                        <a:lumMod val="65000"/>
                        <a:lumOff val="35000"/>
                      </a:schemeClr>
                    </a:gs>
                    <a:gs pos="100000">
                      <a:schemeClr val="tx1">
                        <a:lumMod val="65000"/>
                        <a:lumOff val="35000"/>
                      </a:schemeClr>
                    </a:gs>
                  </a:gsLst>
                  <a:lin ang="5400000" scaled="1"/>
                </a:gradFill>
                <a:latin typeface="Noto Sans KR Medium" panose="020B0600000000000000" pitchFamily="34" charset="-127"/>
                <a:ea typeface="Noto Sans KR Medium" panose="020B0600000000000000" pitchFamily="34" charset="-127"/>
              </a:defRPr>
            </a:lvl1pPr>
          </a:lstStyle>
          <a:p>
            <a:pPr marL="128588" indent="-128588">
              <a:lnSpc>
                <a:spcPct val="110000"/>
              </a:lnSpc>
              <a:buClr>
                <a:srgbClr val="A0A0A0"/>
              </a:buClr>
              <a:buFont typeface="Arial" panose="020B0604020202020204" pitchFamily="34" charset="0"/>
              <a:buChar char="•"/>
            </a:pPr>
            <a:r>
              <a:rPr lang="en-US" altLang="ko-KR" sz="1050" b="1" dirty="0">
                <a:latin typeface="KoPub돋움체 Medium" panose="00000600000000000000" pitchFamily="2" charset="-127"/>
                <a:ea typeface="KoPub돋움체 Medium" panose="00000600000000000000" pitchFamily="2" charset="-127"/>
              </a:rPr>
              <a:t>BANDI Conceptual Design</a:t>
            </a:r>
          </a:p>
        </p:txBody>
      </p:sp>
      <p:sp>
        <p:nvSpPr>
          <p:cNvPr id="19" name="TextBox 18">
            <a:extLst>
              <a:ext uri="{FF2B5EF4-FFF2-40B4-BE49-F238E27FC236}">
                <a16:creationId xmlns:a16="http://schemas.microsoft.com/office/drawing/2014/main" id="{53306849-3078-722F-2636-5A57E6F833A6}"/>
              </a:ext>
            </a:extLst>
          </p:cNvPr>
          <p:cNvSpPr txBox="1"/>
          <p:nvPr/>
        </p:nvSpPr>
        <p:spPr>
          <a:xfrm>
            <a:off x="6236338" y="5220739"/>
            <a:ext cx="2907663" cy="255006"/>
          </a:xfrm>
          <a:prstGeom prst="roundRect">
            <a:avLst>
              <a:gd name="adj" fmla="val 0"/>
            </a:avLst>
          </a:prstGeom>
          <a:gradFill>
            <a:gsLst>
              <a:gs pos="25000">
                <a:schemeClr val="bg1"/>
              </a:gs>
              <a:gs pos="79000">
                <a:schemeClr val="bg1">
                  <a:alpha val="0"/>
                </a:schemeClr>
              </a:gs>
            </a:gsLst>
            <a:lin ang="0" scaled="0"/>
          </a:gradFill>
          <a:ln w="12700">
            <a:noFill/>
          </a:ln>
        </p:spPr>
        <p:txBody>
          <a:bodyPr wrap="square" lIns="108000" rIns="108000" rtlCol="0" anchor="ctr" anchorCtr="0">
            <a:spAutoFit/>
          </a:bodyPr>
          <a:lstStyle>
            <a:defPPr>
              <a:defRPr lang="ko-KR"/>
            </a:defPPr>
            <a:lvl1pPr>
              <a:defRPr sz="1600">
                <a:gradFill>
                  <a:gsLst>
                    <a:gs pos="3333">
                      <a:schemeClr val="tx1">
                        <a:lumMod val="65000"/>
                        <a:lumOff val="35000"/>
                      </a:schemeClr>
                    </a:gs>
                    <a:gs pos="100000">
                      <a:schemeClr val="tx1">
                        <a:lumMod val="65000"/>
                        <a:lumOff val="35000"/>
                      </a:schemeClr>
                    </a:gs>
                  </a:gsLst>
                  <a:lin ang="5400000" scaled="1"/>
                </a:gradFill>
                <a:latin typeface="Noto Sans KR Medium" panose="020B0600000000000000" pitchFamily="34" charset="-127"/>
                <a:ea typeface="Noto Sans KR Medium" panose="020B0600000000000000" pitchFamily="34" charset="-127"/>
              </a:defRPr>
            </a:lvl1pPr>
          </a:lstStyle>
          <a:p>
            <a:pPr marL="128588" indent="-128588">
              <a:lnSpc>
                <a:spcPct val="110000"/>
              </a:lnSpc>
              <a:buClr>
                <a:srgbClr val="A0A0A0"/>
              </a:buClr>
              <a:buFont typeface="Arial" panose="020B0604020202020204" pitchFamily="34" charset="0"/>
              <a:buChar char="•"/>
            </a:pPr>
            <a:r>
              <a:rPr lang="en-US" altLang="ko-KR" sz="1050" b="1" dirty="0">
                <a:latin typeface="KoPub돋움체 Medium" panose="00000600000000000000" pitchFamily="2" charset="-127"/>
                <a:ea typeface="KoPub돋움체 Medium" panose="00000600000000000000" pitchFamily="2" charset="-127"/>
              </a:rPr>
              <a:t>SMART100 Standard Design Approval</a:t>
            </a:r>
          </a:p>
        </p:txBody>
      </p:sp>
      <p:grpSp>
        <p:nvGrpSpPr>
          <p:cNvPr id="20" name="그룹 19">
            <a:extLst>
              <a:ext uri="{FF2B5EF4-FFF2-40B4-BE49-F238E27FC236}">
                <a16:creationId xmlns:a16="http://schemas.microsoft.com/office/drawing/2014/main" id="{46358B1A-9361-EE31-92E5-762E8BFAE95F}"/>
              </a:ext>
            </a:extLst>
          </p:cNvPr>
          <p:cNvGrpSpPr/>
          <p:nvPr/>
        </p:nvGrpSpPr>
        <p:grpSpPr>
          <a:xfrm>
            <a:off x="5803213" y="2050464"/>
            <a:ext cx="433124" cy="3297778"/>
            <a:chOff x="7737618" y="1590952"/>
            <a:chExt cx="577498" cy="4397037"/>
          </a:xfrm>
        </p:grpSpPr>
        <p:cxnSp>
          <p:nvCxnSpPr>
            <p:cNvPr id="21" name="직선 연결선 20">
              <a:extLst>
                <a:ext uri="{FF2B5EF4-FFF2-40B4-BE49-F238E27FC236}">
                  <a16:creationId xmlns:a16="http://schemas.microsoft.com/office/drawing/2014/main" id="{C6EBE7FA-1F89-3333-BE46-888AFD4D0D19}"/>
                </a:ext>
              </a:extLst>
            </p:cNvPr>
            <p:cNvCxnSpPr/>
            <p:nvPr/>
          </p:nvCxnSpPr>
          <p:spPr>
            <a:xfrm>
              <a:off x="7737618" y="1590952"/>
              <a:ext cx="577498" cy="0"/>
            </a:xfrm>
            <a:prstGeom prst="line">
              <a:avLst/>
            </a:prstGeom>
            <a:ln w="19050">
              <a:solidFill>
                <a:srgbClr val="045F85"/>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2" name="직선 연결선 21">
              <a:extLst>
                <a:ext uri="{FF2B5EF4-FFF2-40B4-BE49-F238E27FC236}">
                  <a16:creationId xmlns:a16="http://schemas.microsoft.com/office/drawing/2014/main" id="{F7FE05DF-642F-DA21-0D90-E23DEC777C77}"/>
                </a:ext>
              </a:extLst>
            </p:cNvPr>
            <p:cNvCxnSpPr/>
            <p:nvPr/>
          </p:nvCxnSpPr>
          <p:spPr>
            <a:xfrm>
              <a:off x="7737618" y="2153967"/>
              <a:ext cx="577498" cy="0"/>
            </a:xfrm>
            <a:prstGeom prst="line">
              <a:avLst/>
            </a:prstGeom>
            <a:ln w="19050">
              <a:solidFill>
                <a:srgbClr val="045F85"/>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3" name="직선 연결선 22">
              <a:extLst>
                <a:ext uri="{FF2B5EF4-FFF2-40B4-BE49-F238E27FC236}">
                  <a16:creationId xmlns:a16="http://schemas.microsoft.com/office/drawing/2014/main" id="{5BEEF541-A7D2-2252-68BF-FB214E7E7A3B}"/>
                </a:ext>
              </a:extLst>
            </p:cNvPr>
            <p:cNvCxnSpPr/>
            <p:nvPr/>
          </p:nvCxnSpPr>
          <p:spPr>
            <a:xfrm>
              <a:off x="7737618" y="2493566"/>
              <a:ext cx="577498" cy="0"/>
            </a:xfrm>
            <a:prstGeom prst="line">
              <a:avLst/>
            </a:prstGeom>
            <a:ln w="19050">
              <a:solidFill>
                <a:srgbClr val="045F85"/>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4" name="직선 연결선 23">
              <a:extLst>
                <a:ext uri="{FF2B5EF4-FFF2-40B4-BE49-F238E27FC236}">
                  <a16:creationId xmlns:a16="http://schemas.microsoft.com/office/drawing/2014/main" id="{AFC14A0C-DF50-6D5C-7E04-74A0D47F78CF}"/>
                </a:ext>
              </a:extLst>
            </p:cNvPr>
            <p:cNvCxnSpPr/>
            <p:nvPr/>
          </p:nvCxnSpPr>
          <p:spPr>
            <a:xfrm>
              <a:off x="7737618" y="3036297"/>
              <a:ext cx="577498" cy="0"/>
            </a:xfrm>
            <a:prstGeom prst="line">
              <a:avLst/>
            </a:prstGeom>
            <a:ln w="19050">
              <a:solidFill>
                <a:srgbClr val="045F85"/>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5" name="직선 연결선 24">
              <a:extLst>
                <a:ext uri="{FF2B5EF4-FFF2-40B4-BE49-F238E27FC236}">
                  <a16:creationId xmlns:a16="http://schemas.microsoft.com/office/drawing/2014/main" id="{07796DC2-29BF-6FE4-A3A0-07B8561B1005}"/>
                </a:ext>
              </a:extLst>
            </p:cNvPr>
            <p:cNvCxnSpPr/>
            <p:nvPr/>
          </p:nvCxnSpPr>
          <p:spPr>
            <a:xfrm>
              <a:off x="7737618" y="3680595"/>
              <a:ext cx="577498" cy="0"/>
            </a:xfrm>
            <a:prstGeom prst="line">
              <a:avLst/>
            </a:prstGeom>
            <a:ln w="19050">
              <a:solidFill>
                <a:srgbClr val="045F85"/>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6" name="직선 연결선 25">
              <a:extLst>
                <a:ext uri="{FF2B5EF4-FFF2-40B4-BE49-F238E27FC236}">
                  <a16:creationId xmlns:a16="http://schemas.microsoft.com/office/drawing/2014/main" id="{C05F19A5-6592-60F5-06D4-5C25B1502EB8}"/>
                </a:ext>
              </a:extLst>
            </p:cNvPr>
            <p:cNvCxnSpPr/>
            <p:nvPr/>
          </p:nvCxnSpPr>
          <p:spPr>
            <a:xfrm>
              <a:off x="7737618" y="4121760"/>
              <a:ext cx="577498" cy="0"/>
            </a:xfrm>
            <a:prstGeom prst="line">
              <a:avLst/>
            </a:prstGeom>
            <a:ln w="19050">
              <a:solidFill>
                <a:srgbClr val="045F85"/>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7" name="직선 연결선 26">
              <a:extLst>
                <a:ext uri="{FF2B5EF4-FFF2-40B4-BE49-F238E27FC236}">
                  <a16:creationId xmlns:a16="http://schemas.microsoft.com/office/drawing/2014/main" id="{3D685C4C-A4D3-00CA-B3D5-7E17B0A282FE}"/>
                </a:ext>
              </a:extLst>
            </p:cNvPr>
            <p:cNvCxnSpPr/>
            <p:nvPr/>
          </p:nvCxnSpPr>
          <p:spPr>
            <a:xfrm>
              <a:off x="7737618" y="4562925"/>
              <a:ext cx="577498" cy="0"/>
            </a:xfrm>
            <a:prstGeom prst="line">
              <a:avLst/>
            </a:prstGeom>
            <a:ln w="19050">
              <a:solidFill>
                <a:srgbClr val="045F85"/>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8" name="직선 연결선 27">
              <a:extLst>
                <a:ext uri="{FF2B5EF4-FFF2-40B4-BE49-F238E27FC236}">
                  <a16:creationId xmlns:a16="http://schemas.microsoft.com/office/drawing/2014/main" id="{39B590CF-4323-8CF2-260C-6461CD4C335F}"/>
                </a:ext>
              </a:extLst>
            </p:cNvPr>
            <p:cNvCxnSpPr/>
            <p:nvPr/>
          </p:nvCxnSpPr>
          <p:spPr>
            <a:xfrm>
              <a:off x="7737618" y="5105656"/>
              <a:ext cx="577498" cy="0"/>
            </a:xfrm>
            <a:prstGeom prst="line">
              <a:avLst/>
            </a:prstGeom>
            <a:ln w="19050">
              <a:solidFill>
                <a:srgbClr val="045F85"/>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9" name="직선 연결선 28">
              <a:extLst>
                <a:ext uri="{FF2B5EF4-FFF2-40B4-BE49-F238E27FC236}">
                  <a16:creationId xmlns:a16="http://schemas.microsoft.com/office/drawing/2014/main" id="{557966A5-BB35-050C-BDDD-06684E9B6B83}"/>
                </a:ext>
              </a:extLst>
            </p:cNvPr>
            <p:cNvCxnSpPr/>
            <p:nvPr/>
          </p:nvCxnSpPr>
          <p:spPr>
            <a:xfrm>
              <a:off x="7737618" y="5546821"/>
              <a:ext cx="577498" cy="0"/>
            </a:xfrm>
            <a:prstGeom prst="line">
              <a:avLst/>
            </a:prstGeom>
            <a:ln w="19050">
              <a:solidFill>
                <a:srgbClr val="045F85"/>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0" name="직선 연결선 29">
              <a:extLst>
                <a:ext uri="{FF2B5EF4-FFF2-40B4-BE49-F238E27FC236}">
                  <a16:creationId xmlns:a16="http://schemas.microsoft.com/office/drawing/2014/main" id="{B75B51F3-1764-39A4-99C1-D9745725262F}"/>
                </a:ext>
              </a:extLst>
            </p:cNvPr>
            <p:cNvCxnSpPr/>
            <p:nvPr/>
          </p:nvCxnSpPr>
          <p:spPr>
            <a:xfrm>
              <a:off x="7737618" y="5987989"/>
              <a:ext cx="577498" cy="0"/>
            </a:xfrm>
            <a:prstGeom prst="line">
              <a:avLst/>
            </a:prstGeom>
            <a:ln w="19050">
              <a:solidFill>
                <a:srgbClr val="045F85"/>
              </a:solidFill>
              <a:prstDash val="sysDot"/>
              <a:tailEnd type="none"/>
            </a:ln>
          </p:spPr>
          <p:style>
            <a:lnRef idx="1">
              <a:schemeClr val="accent1"/>
            </a:lnRef>
            <a:fillRef idx="0">
              <a:schemeClr val="accent1"/>
            </a:fillRef>
            <a:effectRef idx="0">
              <a:schemeClr val="accent1"/>
            </a:effectRef>
            <a:fontRef idx="minor">
              <a:schemeClr val="tx1"/>
            </a:fontRef>
          </p:style>
        </p:cxnSp>
      </p:grpSp>
      <p:sp>
        <p:nvSpPr>
          <p:cNvPr id="31" name="직사각형 30">
            <a:extLst>
              <a:ext uri="{FF2B5EF4-FFF2-40B4-BE49-F238E27FC236}">
                <a16:creationId xmlns:a16="http://schemas.microsoft.com/office/drawing/2014/main" id="{5085000A-4B43-922B-8465-DB7BC1B60ADE}"/>
              </a:ext>
            </a:extLst>
          </p:cNvPr>
          <p:cNvSpPr/>
          <p:nvPr/>
        </p:nvSpPr>
        <p:spPr>
          <a:xfrm>
            <a:off x="5153535" y="2610246"/>
            <a:ext cx="550994" cy="285360"/>
          </a:xfrm>
          <a:prstGeom prst="rect">
            <a:avLst/>
          </a:prstGeom>
          <a:noFill/>
        </p:spPr>
        <p:txBody>
          <a:bodyPr wrap="square" lIns="27000" tIns="27000" rIns="54000" bIns="27000" rtlCol="0">
            <a:spAutoFit/>
          </a:bodyPr>
          <a:lstStyle/>
          <a:p>
            <a:pPr algn="r"/>
            <a:r>
              <a:rPr lang="en-US" altLang="ko-KR" sz="1500" i="1" dirty="0">
                <a:solidFill>
                  <a:srgbClr val="045F85"/>
                </a:solidFill>
                <a:latin typeface="KoPub돋움체 Medium" panose="00000600000000000000" pitchFamily="2" charset="-127"/>
                <a:ea typeface="KoPub돋움체 Medium" panose="00000600000000000000" pitchFamily="2" charset="-127"/>
              </a:rPr>
              <a:t>2014</a:t>
            </a:r>
          </a:p>
        </p:txBody>
      </p:sp>
      <p:sp>
        <p:nvSpPr>
          <p:cNvPr id="32" name="직사각형 31">
            <a:extLst>
              <a:ext uri="{FF2B5EF4-FFF2-40B4-BE49-F238E27FC236}">
                <a16:creationId xmlns:a16="http://schemas.microsoft.com/office/drawing/2014/main" id="{DE074D7F-FFE5-DB10-DE2F-4CE6B5686911}"/>
              </a:ext>
            </a:extLst>
          </p:cNvPr>
          <p:cNvSpPr/>
          <p:nvPr/>
        </p:nvSpPr>
        <p:spPr>
          <a:xfrm>
            <a:off x="5153535" y="3016679"/>
            <a:ext cx="550994" cy="285360"/>
          </a:xfrm>
          <a:prstGeom prst="rect">
            <a:avLst/>
          </a:prstGeom>
          <a:noFill/>
        </p:spPr>
        <p:txBody>
          <a:bodyPr wrap="square" lIns="27000" tIns="27000" rIns="54000" bIns="27000" rtlCol="0">
            <a:spAutoFit/>
          </a:bodyPr>
          <a:lstStyle/>
          <a:p>
            <a:pPr algn="r"/>
            <a:r>
              <a:rPr lang="en-US" altLang="ko-KR" sz="1500" i="1" dirty="0">
                <a:solidFill>
                  <a:srgbClr val="045F85"/>
                </a:solidFill>
                <a:latin typeface="KoPub돋움체 Medium" panose="00000600000000000000" pitchFamily="2" charset="-127"/>
                <a:ea typeface="KoPub돋움체 Medium" panose="00000600000000000000" pitchFamily="2" charset="-127"/>
              </a:rPr>
              <a:t>2015</a:t>
            </a:r>
          </a:p>
        </p:txBody>
      </p:sp>
      <p:sp>
        <p:nvSpPr>
          <p:cNvPr id="33" name="직사각형 32">
            <a:extLst>
              <a:ext uri="{FF2B5EF4-FFF2-40B4-BE49-F238E27FC236}">
                <a16:creationId xmlns:a16="http://schemas.microsoft.com/office/drawing/2014/main" id="{213D35A3-5047-1265-686E-FFE08302C393}"/>
              </a:ext>
            </a:extLst>
          </p:cNvPr>
          <p:cNvSpPr/>
          <p:nvPr/>
        </p:nvSpPr>
        <p:spPr>
          <a:xfrm>
            <a:off x="5153535" y="3498100"/>
            <a:ext cx="550994" cy="285360"/>
          </a:xfrm>
          <a:prstGeom prst="rect">
            <a:avLst/>
          </a:prstGeom>
          <a:noFill/>
        </p:spPr>
        <p:txBody>
          <a:bodyPr wrap="square" lIns="27000" tIns="27000" rIns="54000" bIns="27000" rtlCol="0">
            <a:spAutoFit/>
          </a:bodyPr>
          <a:lstStyle/>
          <a:p>
            <a:pPr algn="r"/>
            <a:r>
              <a:rPr lang="en-US" altLang="ko-KR" sz="1500" i="1" dirty="0">
                <a:solidFill>
                  <a:srgbClr val="045F85"/>
                </a:solidFill>
                <a:latin typeface="KoPub돋움체 Medium" panose="00000600000000000000" pitchFamily="2" charset="-127"/>
                <a:ea typeface="KoPub돋움체 Medium" panose="00000600000000000000" pitchFamily="2" charset="-127"/>
              </a:rPr>
              <a:t>2016</a:t>
            </a:r>
          </a:p>
        </p:txBody>
      </p:sp>
      <p:sp>
        <p:nvSpPr>
          <p:cNvPr id="34" name="직사각형 33">
            <a:extLst>
              <a:ext uri="{FF2B5EF4-FFF2-40B4-BE49-F238E27FC236}">
                <a16:creationId xmlns:a16="http://schemas.microsoft.com/office/drawing/2014/main" id="{FB781427-4135-C8A4-0636-E606D14B28A0}"/>
              </a:ext>
            </a:extLst>
          </p:cNvPr>
          <p:cNvSpPr/>
          <p:nvPr/>
        </p:nvSpPr>
        <p:spPr>
          <a:xfrm>
            <a:off x="5153535" y="3829892"/>
            <a:ext cx="550994" cy="285360"/>
          </a:xfrm>
          <a:prstGeom prst="rect">
            <a:avLst/>
          </a:prstGeom>
          <a:noFill/>
        </p:spPr>
        <p:txBody>
          <a:bodyPr wrap="square" lIns="27000" tIns="27000" rIns="54000" bIns="27000" rtlCol="0">
            <a:spAutoFit/>
          </a:bodyPr>
          <a:lstStyle/>
          <a:p>
            <a:pPr algn="r"/>
            <a:r>
              <a:rPr lang="en-US" altLang="ko-KR" sz="1500" i="1" dirty="0">
                <a:solidFill>
                  <a:srgbClr val="045F85"/>
                </a:solidFill>
                <a:latin typeface="KoPub돋움체 Medium" panose="00000600000000000000" pitchFamily="2" charset="-127"/>
                <a:ea typeface="KoPub돋움체 Medium" panose="00000600000000000000" pitchFamily="2" charset="-127"/>
              </a:rPr>
              <a:t>2018</a:t>
            </a:r>
          </a:p>
        </p:txBody>
      </p:sp>
      <p:sp>
        <p:nvSpPr>
          <p:cNvPr id="35" name="직사각형 34">
            <a:extLst>
              <a:ext uri="{FF2B5EF4-FFF2-40B4-BE49-F238E27FC236}">
                <a16:creationId xmlns:a16="http://schemas.microsoft.com/office/drawing/2014/main" id="{4FDA2B83-00DD-9716-D58B-E0A4AD3AA0B1}"/>
              </a:ext>
            </a:extLst>
          </p:cNvPr>
          <p:cNvSpPr/>
          <p:nvPr/>
        </p:nvSpPr>
        <p:spPr>
          <a:xfrm>
            <a:off x="5153535" y="4158725"/>
            <a:ext cx="550994" cy="285360"/>
          </a:xfrm>
          <a:prstGeom prst="rect">
            <a:avLst/>
          </a:prstGeom>
          <a:noFill/>
        </p:spPr>
        <p:txBody>
          <a:bodyPr wrap="square" lIns="27000" tIns="27000" rIns="54000" bIns="27000" rtlCol="0">
            <a:spAutoFit/>
          </a:bodyPr>
          <a:lstStyle/>
          <a:p>
            <a:pPr algn="r"/>
            <a:r>
              <a:rPr lang="en-US" altLang="ko-KR" sz="1500" i="1" dirty="0">
                <a:solidFill>
                  <a:srgbClr val="045F85"/>
                </a:solidFill>
                <a:latin typeface="KoPub돋움체 Medium" panose="00000600000000000000" pitchFamily="2" charset="-127"/>
                <a:ea typeface="KoPub돋움체 Medium" panose="00000600000000000000" pitchFamily="2" charset="-127"/>
              </a:rPr>
              <a:t>2020</a:t>
            </a:r>
          </a:p>
        </p:txBody>
      </p:sp>
      <p:sp>
        <p:nvSpPr>
          <p:cNvPr id="36" name="직사각형 35">
            <a:extLst>
              <a:ext uri="{FF2B5EF4-FFF2-40B4-BE49-F238E27FC236}">
                <a16:creationId xmlns:a16="http://schemas.microsoft.com/office/drawing/2014/main" id="{AEFB6CC0-FCCB-EAD6-7321-E8A97518CB84}"/>
              </a:ext>
            </a:extLst>
          </p:cNvPr>
          <p:cNvSpPr/>
          <p:nvPr/>
        </p:nvSpPr>
        <p:spPr>
          <a:xfrm>
            <a:off x="5153535" y="4568697"/>
            <a:ext cx="550994" cy="285360"/>
          </a:xfrm>
          <a:prstGeom prst="rect">
            <a:avLst/>
          </a:prstGeom>
          <a:noFill/>
        </p:spPr>
        <p:txBody>
          <a:bodyPr wrap="square" lIns="27000" tIns="27000" rIns="54000" bIns="27000" rtlCol="0">
            <a:spAutoFit/>
          </a:bodyPr>
          <a:lstStyle/>
          <a:p>
            <a:pPr algn="r"/>
            <a:r>
              <a:rPr lang="en-US" altLang="ko-KR" sz="1500" i="1" dirty="0">
                <a:solidFill>
                  <a:srgbClr val="045F85"/>
                </a:solidFill>
                <a:latin typeface="KoPub돋움체 Medium" panose="00000600000000000000" pitchFamily="2" charset="-127"/>
                <a:ea typeface="KoPub돋움체 Medium" panose="00000600000000000000" pitchFamily="2" charset="-127"/>
              </a:rPr>
              <a:t>2021</a:t>
            </a:r>
          </a:p>
        </p:txBody>
      </p:sp>
      <p:sp>
        <p:nvSpPr>
          <p:cNvPr id="37" name="직사각형 36">
            <a:extLst>
              <a:ext uri="{FF2B5EF4-FFF2-40B4-BE49-F238E27FC236}">
                <a16:creationId xmlns:a16="http://schemas.microsoft.com/office/drawing/2014/main" id="{F1736D62-E3C7-AD04-59F3-426B5CC1B391}"/>
              </a:ext>
            </a:extLst>
          </p:cNvPr>
          <p:cNvSpPr/>
          <p:nvPr/>
        </p:nvSpPr>
        <p:spPr>
          <a:xfrm>
            <a:off x="5153535" y="4901583"/>
            <a:ext cx="550994" cy="285360"/>
          </a:xfrm>
          <a:prstGeom prst="rect">
            <a:avLst/>
          </a:prstGeom>
          <a:noFill/>
        </p:spPr>
        <p:txBody>
          <a:bodyPr wrap="square" lIns="27000" tIns="27000" rIns="54000" bIns="27000" rtlCol="0">
            <a:spAutoFit/>
          </a:bodyPr>
          <a:lstStyle/>
          <a:p>
            <a:pPr algn="r"/>
            <a:r>
              <a:rPr lang="en-US" altLang="ko-KR" sz="1500" i="1" dirty="0">
                <a:solidFill>
                  <a:srgbClr val="045F85"/>
                </a:solidFill>
                <a:latin typeface="KoPub돋움체 Medium" panose="00000600000000000000" pitchFamily="2" charset="-127"/>
                <a:ea typeface="KoPub돋움체 Medium" panose="00000600000000000000" pitchFamily="2" charset="-127"/>
              </a:rPr>
              <a:t>2022</a:t>
            </a:r>
          </a:p>
        </p:txBody>
      </p:sp>
      <p:sp>
        <p:nvSpPr>
          <p:cNvPr id="38" name="직사각형 37">
            <a:extLst>
              <a:ext uri="{FF2B5EF4-FFF2-40B4-BE49-F238E27FC236}">
                <a16:creationId xmlns:a16="http://schemas.microsoft.com/office/drawing/2014/main" id="{FC860305-3480-C616-879C-5EFC664BC669}"/>
              </a:ext>
            </a:extLst>
          </p:cNvPr>
          <p:cNvSpPr/>
          <p:nvPr/>
        </p:nvSpPr>
        <p:spPr>
          <a:xfrm>
            <a:off x="5153535" y="5204398"/>
            <a:ext cx="550994" cy="285360"/>
          </a:xfrm>
          <a:prstGeom prst="rect">
            <a:avLst/>
          </a:prstGeom>
          <a:noFill/>
        </p:spPr>
        <p:txBody>
          <a:bodyPr wrap="square" lIns="27000" tIns="27000" rIns="54000" bIns="27000" rtlCol="0">
            <a:spAutoFit/>
          </a:bodyPr>
          <a:lstStyle/>
          <a:p>
            <a:pPr algn="r"/>
            <a:r>
              <a:rPr lang="en-US" altLang="ko-KR" sz="1500" i="1" dirty="0">
                <a:solidFill>
                  <a:srgbClr val="045F85"/>
                </a:solidFill>
                <a:latin typeface="KoPub돋움체 Medium" panose="00000600000000000000" pitchFamily="2" charset="-127"/>
                <a:ea typeface="KoPub돋움체 Medium" panose="00000600000000000000" pitchFamily="2" charset="-127"/>
              </a:rPr>
              <a:t>2023</a:t>
            </a:r>
          </a:p>
        </p:txBody>
      </p:sp>
      <p:pic>
        <p:nvPicPr>
          <p:cNvPr id="39" name="그림 38">
            <a:extLst>
              <a:ext uri="{FF2B5EF4-FFF2-40B4-BE49-F238E27FC236}">
                <a16:creationId xmlns:a16="http://schemas.microsoft.com/office/drawing/2014/main" id="{DC16F57B-2913-55BD-5A8A-8FE37B1DF8B2}"/>
              </a:ext>
            </a:extLst>
          </p:cNvPr>
          <p:cNvPicPr>
            <a:picLocks noChangeAspect="1"/>
          </p:cNvPicPr>
          <p:nvPr/>
        </p:nvPicPr>
        <p:blipFill>
          <a:blip r:embed="rId3" cstate="print">
            <a:extLst>
              <a:ext uri="{28A0092B-C50C-407E-A947-70E740481C1C}">
                <a14:useLocalDpi xmlns:a14="http://schemas.microsoft.com/office/drawing/2010/main" val="0"/>
              </a:ext>
            </a:extLst>
          </a:blip>
          <a:srcRect t="103" b="103"/>
          <a:stretch/>
        </p:blipFill>
        <p:spPr>
          <a:xfrm>
            <a:off x="260753" y="1268761"/>
            <a:ext cx="1018163" cy="2202750"/>
          </a:xfrm>
          <a:prstGeom prst="rect">
            <a:avLst/>
          </a:prstGeom>
          <a:effectLst>
            <a:outerShdw blurRad="50800" dist="38100" dir="2700000" algn="tl" rotWithShape="0">
              <a:prstClr val="black">
                <a:alpha val="40000"/>
              </a:prstClr>
            </a:outerShdw>
          </a:effectLst>
        </p:spPr>
      </p:pic>
      <p:pic>
        <p:nvPicPr>
          <p:cNvPr id="40" name="그림 39">
            <a:extLst>
              <a:ext uri="{FF2B5EF4-FFF2-40B4-BE49-F238E27FC236}">
                <a16:creationId xmlns:a16="http://schemas.microsoft.com/office/drawing/2014/main" id="{77DB49AE-F47F-A670-CDA5-6000239B5060}"/>
              </a:ext>
            </a:extLst>
          </p:cNvPr>
          <p:cNvPicPr>
            <a:picLocks noChangeAspect="1"/>
          </p:cNvPicPr>
          <p:nvPr/>
        </p:nvPicPr>
        <p:blipFill rotWithShape="1">
          <a:blip r:embed="rId4"/>
          <a:srcRect l="8067" t="18002" r="65244" b="15550"/>
          <a:stretch/>
        </p:blipFill>
        <p:spPr>
          <a:xfrm flipH="1">
            <a:off x="3729310" y="2637723"/>
            <a:ext cx="969681" cy="2549220"/>
          </a:xfrm>
          <a:prstGeom prst="rect">
            <a:avLst/>
          </a:prstGeom>
          <a:effectLst>
            <a:softEdge rad="38100"/>
          </a:effectLst>
        </p:spPr>
      </p:pic>
      <p:pic>
        <p:nvPicPr>
          <p:cNvPr id="41" name="그림 40">
            <a:extLst>
              <a:ext uri="{FF2B5EF4-FFF2-40B4-BE49-F238E27FC236}">
                <a16:creationId xmlns:a16="http://schemas.microsoft.com/office/drawing/2014/main" id="{8795A2D0-5DE3-1DB5-2A65-A16554E4A4CA}"/>
              </a:ext>
            </a:extLst>
          </p:cNvPr>
          <p:cNvPicPr>
            <a:picLocks noChangeAspect="1"/>
          </p:cNvPicPr>
          <p:nvPr/>
        </p:nvPicPr>
        <p:blipFill rotWithShape="1">
          <a:blip r:embed="rId5"/>
          <a:srcRect l="35304" t="29768" r="40354" b="14838"/>
          <a:stretch/>
        </p:blipFill>
        <p:spPr>
          <a:xfrm>
            <a:off x="417017" y="3525264"/>
            <a:ext cx="1571625" cy="1814513"/>
          </a:xfrm>
          <a:prstGeom prst="rect">
            <a:avLst/>
          </a:prstGeom>
        </p:spPr>
      </p:pic>
      <p:pic>
        <p:nvPicPr>
          <p:cNvPr id="42" name="그림 41">
            <a:extLst>
              <a:ext uri="{FF2B5EF4-FFF2-40B4-BE49-F238E27FC236}">
                <a16:creationId xmlns:a16="http://schemas.microsoft.com/office/drawing/2014/main" id="{BD35901D-067A-FADC-4EF8-C2A7824A40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259" t="12328" r="6869" b="9797"/>
          <a:stretch/>
        </p:blipFill>
        <p:spPr>
          <a:xfrm>
            <a:off x="2016946" y="4171938"/>
            <a:ext cx="1454407" cy="1138518"/>
          </a:xfrm>
          <a:prstGeom prst="rect">
            <a:avLst/>
          </a:prstGeom>
        </p:spPr>
      </p:pic>
      <p:sp>
        <p:nvSpPr>
          <p:cNvPr id="43" name="TextBox 42">
            <a:extLst>
              <a:ext uri="{FF2B5EF4-FFF2-40B4-BE49-F238E27FC236}">
                <a16:creationId xmlns:a16="http://schemas.microsoft.com/office/drawing/2014/main" id="{D1ABC23D-C272-E027-EF49-8DD900714E1D}"/>
              </a:ext>
            </a:extLst>
          </p:cNvPr>
          <p:cNvSpPr txBox="1"/>
          <p:nvPr/>
        </p:nvSpPr>
        <p:spPr>
          <a:xfrm>
            <a:off x="2194865" y="5432040"/>
            <a:ext cx="937466" cy="253916"/>
          </a:xfrm>
          <a:prstGeom prst="rect">
            <a:avLst/>
          </a:prstGeom>
          <a:noFill/>
        </p:spPr>
        <p:txBody>
          <a:bodyPr wrap="square" rtlCol="0">
            <a:spAutoFit/>
          </a:bodyPr>
          <a:lstStyle/>
          <a:p>
            <a:pPr algn="ctr" defTabSz="685800" fontAlgn="auto" latinLnBrk="0">
              <a:spcBef>
                <a:spcPts val="0"/>
              </a:spcBef>
              <a:spcAft>
                <a:spcPts val="0"/>
              </a:spcAft>
              <a:defRPr/>
            </a:pPr>
            <a:r>
              <a:rPr kumimoji="0" lang="en-US" altLang="ko-KR" sz="1050" kern="0" spc="-75" dirty="0">
                <a:solidFill>
                  <a:prstClr val="black"/>
                </a:solidFill>
                <a:latin typeface="KoPubWorld돋움체 Medium" panose="00000600000000000000" pitchFamily="2" charset="-127"/>
                <a:ea typeface="KoPubWorld돋움체 Medium" panose="00000600000000000000" pitchFamily="2" charset="-127"/>
                <a:cs typeface="KoPubWorld돋움체 Medium" panose="00000600000000000000" pitchFamily="2" charset="-127"/>
              </a:rPr>
              <a:t>USNC MMR</a:t>
            </a:r>
            <a:endParaRPr kumimoji="0" lang="ko-KR" altLang="en-US" sz="1050" kern="0" spc="-75" dirty="0">
              <a:solidFill>
                <a:prstClr val="black"/>
              </a:solidFill>
              <a:latin typeface="KoPubWorld돋움체 Medium" panose="00000600000000000000" pitchFamily="2" charset="-127"/>
              <a:ea typeface="KoPubWorld돋움체 Medium" panose="00000600000000000000" pitchFamily="2" charset="-127"/>
              <a:cs typeface="KoPubWorld돋움체 Medium" panose="00000600000000000000" pitchFamily="2" charset="-127"/>
            </a:endParaRPr>
          </a:p>
        </p:txBody>
      </p:sp>
      <p:sp>
        <p:nvSpPr>
          <p:cNvPr id="44" name="TextBox 43">
            <a:extLst>
              <a:ext uri="{FF2B5EF4-FFF2-40B4-BE49-F238E27FC236}">
                <a16:creationId xmlns:a16="http://schemas.microsoft.com/office/drawing/2014/main" id="{F0795638-0425-6580-A7E3-BDBCF45CF04E}"/>
              </a:ext>
            </a:extLst>
          </p:cNvPr>
          <p:cNvSpPr txBox="1"/>
          <p:nvPr/>
        </p:nvSpPr>
        <p:spPr>
          <a:xfrm>
            <a:off x="3640055" y="5433446"/>
            <a:ext cx="937466" cy="253916"/>
          </a:xfrm>
          <a:prstGeom prst="rect">
            <a:avLst/>
          </a:prstGeom>
          <a:noFill/>
        </p:spPr>
        <p:txBody>
          <a:bodyPr wrap="square" rtlCol="0">
            <a:spAutoFit/>
          </a:bodyPr>
          <a:lstStyle/>
          <a:p>
            <a:pPr algn="ctr" defTabSz="685800" fontAlgn="auto" latinLnBrk="0">
              <a:spcBef>
                <a:spcPts val="0"/>
              </a:spcBef>
              <a:spcAft>
                <a:spcPts val="0"/>
              </a:spcAft>
              <a:defRPr/>
            </a:pPr>
            <a:r>
              <a:rPr kumimoji="0" lang="en-US" altLang="ko-KR" sz="1050" kern="0" spc="-75" dirty="0" err="1">
                <a:solidFill>
                  <a:prstClr val="black"/>
                </a:solidFill>
                <a:latin typeface="KoPubWorld돋움체 Medium" panose="00000600000000000000" pitchFamily="2" charset="-127"/>
                <a:ea typeface="KoPubWorld돋움체 Medium" panose="00000600000000000000" pitchFamily="2" charset="-127"/>
                <a:cs typeface="KoPubWorld돋움체 Medium" panose="00000600000000000000" pitchFamily="2" charset="-127"/>
              </a:rPr>
              <a:t>i</a:t>
            </a:r>
            <a:r>
              <a:rPr kumimoji="0" lang="en-US" altLang="ko-KR" sz="1050" kern="0" spc="-75" dirty="0">
                <a:solidFill>
                  <a:prstClr val="black"/>
                </a:solidFill>
                <a:latin typeface="KoPubWorld돋움체 Medium" panose="00000600000000000000" pitchFamily="2" charset="-127"/>
                <a:ea typeface="KoPubWorld돋움체 Medium" panose="00000600000000000000" pitchFamily="2" charset="-127"/>
                <a:cs typeface="KoPubWorld돋움체 Medium" panose="00000600000000000000" pitchFamily="2" charset="-127"/>
              </a:rPr>
              <a:t>-SMR</a:t>
            </a:r>
            <a:endParaRPr kumimoji="0" lang="ko-KR" altLang="en-US" sz="1050" kern="0" spc="-75" dirty="0">
              <a:solidFill>
                <a:prstClr val="black"/>
              </a:solidFill>
              <a:latin typeface="KoPubWorld돋움체 Medium" panose="00000600000000000000" pitchFamily="2" charset="-127"/>
              <a:ea typeface="KoPubWorld돋움체 Medium" panose="00000600000000000000" pitchFamily="2" charset="-127"/>
              <a:cs typeface="KoPubWorld돋움체 Medium" panose="00000600000000000000" pitchFamily="2" charset="-127"/>
            </a:endParaRPr>
          </a:p>
        </p:txBody>
      </p:sp>
      <p:sp>
        <p:nvSpPr>
          <p:cNvPr id="45" name="TextBox 44">
            <a:extLst>
              <a:ext uri="{FF2B5EF4-FFF2-40B4-BE49-F238E27FC236}">
                <a16:creationId xmlns:a16="http://schemas.microsoft.com/office/drawing/2014/main" id="{7EF2D85C-C9C1-F001-A68F-8513E7AC6470}"/>
              </a:ext>
            </a:extLst>
          </p:cNvPr>
          <p:cNvSpPr txBox="1"/>
          <p:nvPr/>
        </p:nvSpPr>
        <p:spPr>
          <a:xfrm>
            <a:off x="604099" y="5447284"/>
            <a:ext cx="937466" cy="253916"/>
          </a:xfrm>
          <a:prstGeom prst="rect">
            <a:avLst/>
          </a:prstGeom>
          <a:noFill/>
        </p:spPr>
        <p:txBody>
          <a:bodyPr wrap="square" rtlCol="0">
            <a:spAutoFit/>
          </a:bodyPr>
          <a:lstStyle/>
          <a:p>
            <a:pPr algn="ctr" defTabSz="685800" fontAlgn="auto" latinLnBrk="0">
              <a:spcBef>
                <a:spcPts val="0"/>
              </a:spcBef>
              <a:spcAft>
                <a:spcPts val="0"/>
              </a:spcAft>
              <a:defRPr/>
            </a:pPr>
            <a:r>
              <a:rPr lang="en-US" altLang="ko-KR" sz="1050" kern="0" spc="-75" dirty="0">
                <a:solidFill>
                  <a:prstClr val="black"/>
                </a:solidFill>
                <a:latin typeface="KoPubWorld돋움체 Medium" panose="00000600000000000000" pitchFamily="2" charset="-127"/>
                <a:ea typeface="KoPubWorld돋움체 Medium" panose="00000600000000000000" pitchFamily="2" charset="-127"/>
                <a:cs typeface="KoPubWorld돋움체 Medium" panose="00000600000000000000" pitchFamily="2" charset="-127"/>
              </a:rPr>
              <a:t>PGSFR</a:t>
            </a:r>
            <a:endParaRPr kumimoji="0" lang="ko-KR" altLang="en-US" sz="1050" kern="0" spc="-75" dirty="0">
              <a:solidFill>
                <a:prstClr val="black"/>
              </a:solidFill>
              <a:latin typeface="KoPubWorld돋움체 Medium" panose="00000600000000000000" pitchFamily="2" charset="-127"/>
              <a:ea typeface="KoPubWorld돋움체 Medium" panose="00000600000000000000" pitchFamily="2" charset="-127"/>
              <a:cs typeface="KoPubWorld돋움체 Medium" panose="00000600000000000000" pitchFamily="2" charset="-127"/>
            </a:endParaRPr>
          </a:p>
        </p:txBody>
      </p:sp>
      <p:sp>
        <p:nvSpPr>
          <p:cNvPr id="46" name="TextBox 45">
            <a:extLst>
              <a:ext uri="{FF2B5EF4-FFF2-40B4-BE49-F238E27FC236}">
                <a16:creationId xmlns:a16="http://schemas.microsoft.com/office/drawing/2014/main" id="{7583BF4C-EDA0-B9A9-00EB-71C39657EFF0}"/>
              </a:ext>
            </a:extLst>
          </p:cNvPr>
          <p:cNvSpPr txBox="1"/>
          <p:nvPr/>
        </p:nvSpPr>
        <p:spPr>
          <a:xfrm>
            <a:off x="155662" y="3575292"/>
            <a:ext cx="937466" cy="253916"/>
          </a:xfrm>
          <a:prstGeom prst="rect">
            <a:avLst/>
          </a:prstGeom>
          <a:noFill/>
        </p:spPr>
        <p:txBody>
          <a:bodyPr wrap="square" rtlCol="0">
            <a:spAutoFit/>
          </a:bodyPr>
          <a:lstStyle/>
          <a:p>
            <a:pPr algn="ctr" defTabSz="685800" fontAlgn="auto" latinLnBrk="0">
              <a:spcBef>
                <a:spcPts val="0"/>
              </a:spcBef>
              <a:spcAft>
                <a:spcPts val="0"/>
              </a:spcAft>
              <a:defRPr/>
            </a:pPr>
            <a:r>
              <a:rPr lang="en-US" altLang="ko-KR" sz="1050" kern="0" spc="-75" dirty="0">
                <a:solidFill>
                  <a:prstClr val="black"/>
                </a:solidFill>
                <a:latin typeface="KoPubWorld돋움체 Medium" panose="00000600000000000000" pitchFamily="2" charset="-127"/>
                <a:ea typeface="KoPubWorld돋움체 Medium" panose="00000600000000000000" pitchFamily="2" charset="-127"/>
                <a:cs typeface="KoPubWorld돋움체 Medium" panose="00000600000000000000" pitchFamily="2" charset="-127"/>
              </a:rPr>
              <a:t>SMART</a:t>
            </a:r>
            <a:endParaRPr kumimoji="0" lang="ko-KR" altLang="en-US" sz="1050" kern="0" spc="-75" dirty="0">
              <a:solidFill>
                <a:prstClr val="black"/>
              </a:solidFill>
              <a:latin typeface="KoPubWorld돋움체 Medium" panose="00000600000000000000" pitchFamily="2" charset="-127"/>
              <a:ea typeface="KoPubWorld돋움체 Medium" panose="00000600000000000000" pitchFamily="2" charset="-127"/>
              <a:cs typeface="KoPubWorld돋움체 Medium" panose="00000600000000000000" pitchFamily="2" charset="-127"/>
            </a:endParaRPr>
          </a:p>
        </p:txBody>
      </p:sp>
      <p:sp>
        <p:nvSpPr>
          <p:cNvPr id="47" name="TextBox 46">
            <a:extLst>
              <a:ext uri="{FF2B5EF4-FFF2-40B4-BE49-F238E27FC236}">
                <a16:creationId xmlns:a16="http://schemas.microsoft.com/office/drawing/2014/main" id="{B4F55E65-48B8-021A-0D4A-C3CC2E264C79}"/>
              </a:ext>
            </a:extLst>
          </p:cNvPr>
          <p:cNvSpPr txBox="1"/>
          <p:nvPr/>
        </p:nvSpPr>
        <p:spPr>
          <a:xfrm>
            <a:off x="1911278" y="3846148"/>
            <a:ext cx="937466" cy="253916"/>
          </a:xfrm>
          <a:prstGeom prst="rect">
            <a:avLst/>
          </a:prstGeom>
          <a:noFill/>
        </p:spPr>
        <p:txBody>
          <a:bodyPr wrap="square" rtlCol="0">
            <a:spAutoFit/>
          </a:bodyPr>
          <a:lstStyle/>
          <a:p>
            <a:pPr algn="ctr" defTabSz="685800" fontAlgn="auto" latinLnBrk="0">
              <a:spcBef>
                <a:spcPts val="0"/>
              </a:spcBef>
              <a:spcAft>
                <a:spcPts val="0"/>
              </a:spcAft>
              <a:defRPr/>
            </a:pPr>
            <a:r>
              <a:rPr lang="en-US" altLang="ko-KR" sz="1050" kern="0" spc="-75" dirty="0">
                <a:solidFill>
                  <a:prstClr val="black"/>
                </a:solidFill>
                <a:latin typeface="KoPubWorld돋움체 Medium" panose="00000600000000000000" pitchFamily="2" charset="-127"/>
                <a:ea typeface="KoPubWorld돋움체 Medium" panose="00000600000000000000" pitchFamily="2" charset="-127"/>
                <a:cs typeface="KoPubWorld돋움체 Medium" panose="00000600000000000000" pitchFamily="2" charset="-127"/>
              </a:rPr>
              <a:t>BANDI</a:t>
            </a:r>
            <a:endParaRPr kumimoji="0" lang="ko-KR" altLang="en-US" sz="1050" kern="0" spc="-75" dirty="0">
              <a:solidFill>
                <a:prstClr val="black"/>
              </a:solidFill>
              <a:latin typeface="KoPubWorld돋움체 Medium" panose="00000600000000000000" pitchFamily="2" charset="-127"/>
              <a:ea typeface="KoPubWorld돋움체 Medium" panose="00000600000000000000" pitchFamily="2" charset="-127"/>
              <a:cs typeface="KoPubWorld돋움체 Medium" panose="00000600000000000000" pitchFamily="2" charset="-127"/>
            </a:endParaRPr>
          </a:p>
        </p:txBody>
      </p:sp>
    </p:spTree>
    <p:extLst>
      <p:ext uri="{BB962C8B-B14F-4D97-AF65-F5344CB8AC3E}">
        <p14:creationId xmlns:p14="http://schemas.microsoft.com/office/powerpoint/2010/main" val="2623414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a:extLst>
              <a:ext uri="{FF2B5EF4-FFF2-40B4-BE49-F238E27FC236}">
                <a16:creationId xmlns:a16="http://schemas.microsoft.com/office/drawing/2014/main" id="{86C91054-CCF2-6F57-A30A-E64CD69C41FA}"/>
              </a:ext>
            </a:extLst>
          </p:cNvPr>
          <p:cNvSpPr>
            <a:spLocks noGrp="1"/>
          </p:cNvSpPr>
          <p:nvPr>
            <p:ph type="title"/>
          </p:nvPr>
        </p:nvSpPr>
        <p:spPr/>
        <p:txBody>
          <a:bodyPr/>
          <a:lstStyle/>
          <a:p>
            <a:r>
              <a:rPr lang="en-US" altLang="ko-KR" dirty="0"/>
              <a:t>SMART(</a:t>
            </a:r>
            <a:r>
              <a:rPr lang="en-US" altLang="ko-KR" sz="2400" dirty="0"/>
              <a:t>System-integrated Modular Advanced </a:t>
            </a:r>
            <a:r>
              <a:rPr lang="en-US" altLang="ko-KR" sz="2400" dirty="0" err="1"/>
              <a:t>ReacTor</a:t>
            </a:r>
            <a:r>
              <a:rPr lang="en-US" altLang="ko-KR" dirty="0"/>
              <a:t>)</a:t>
            </a:r>
            <a:endParaRPr lang="ko-KR" altLang="en-US" dirty="0"/>
          </a:p>
        </p:txBody>
      </p:sp>
      <p:sp>
        <p:nvSpPr>
          <p:cNvPr id="4" name="슬라이드 번호 개체 틀 3">
            <a:extLst>
              <a:ext uri="{FF2B5EF4-FFF2-40B4-BE49-F238E27FC236}">
                <a16:creationId xmlns:a16="http://schemas.microsoft.com/office/drawing/2014/main" id="{0BF881D7-2184-0890-A70E-081E4DA9C03A}"/>
              </a:ext>
            </a:extLst>
          </p:cNvPr>
          <p:cNvSpPr>
            <a:spLocks noGrp="1"/>
          </p:cNvSpPr>
          <p:nvPr>
            <p:ph type="sldNum" sz="quarter" idx="10"/>
          </p:nvPr>
        </p:nvSpPr>
        <p:spPr>
          <a:xfrm>
            <a:off x="3280379" y="5321351"/>
            <a:ext cx="2133600" cy="365125"/>
          </a:xfrm>
        </p:spPr>
        <p:txBody>
          <a:bodyPr/>
          <a:lstStyle/>
          <a:p>
            <a:pPr>
              <a:defRPr/>
            </a:pPr>
            <a:fld id="{7CC98762-DBD0-4969-B097-75CD181D0EE4}" type="slidenum">
              <a:rPr lang="ko-KR" altLang="en-US" smtClean="0"/>
              <a:pPr>
                <a:defRPr/>
              </a:pPr>
              <a:t>18</a:t>
            </a:fld>
            <a:endParaRPr lang="ko-KR" altLang="en-US" dirty="0"/>
          </a:p>
        </p:txBody>
      </p:sp>
      <p:grpSp>
        <p:nvGrpSpPr>
          <p:cNvPr id="69" name="그룹 68">
            <a:extLst>
              <a:ext uri="{FF2B5EF4-FFF2-40B4-BE49-F238E27FC236}">
                <a16:creationId xmlns:a16="http://schemas.microsoft.com/office/drawing/2014/main" id="{448746B6-207C-BC56-0549-E0A39B5E7A76}"/>
              </a:ext>
            </a:extLst>
          </p:cNvPr>
          <p:cNvGrpSpPr/>
          <p:nvPr/>
        </p:nvGrpSpPr>
        <p:grpSpPr>
          <a:xfrm>
            <a:off x="264681" y="5089962"/>
            <a:ext cx="2909102" cy="738641"/>
            <a:chOff x="107504" y="5665246"/>
            <a:chExt cx="2909102" cy="738641"/>
          </a:xfrm>
        </p:grpSpPr>
        <p:sp>
          <p:nvSpPr>
            <p:cNvPr id="6" name="직사각형 5">
              <a:extLst>
                <a:ext uri="{FF2B5EF4-FFF2-40B4-BE49-F238E27FC236}">
                  <a16:creationId xmlns:a16="http://schemas.microsoft.com/office/drawing/2014/main" id="{E5A5EF5B-A88B-7045-7487-0D0832881BD6}"/>
                </a:ext>
              </a:extLst>
            </p:cNvPr>
            <p:cNvSpPr/>
            <p:nvPr/>
          </p:nvSpPr>
          <p:spPr>
            <a:xfrm flipH="1">
              <a:off x="107504" y="5665247"/>
              <a:ext cx="2909099" cy="738640"/>
            </a:xfrm>
            <a:prstGeom prst="rect">
              <a:avLst/>
            </a:prstGeom>
            <a:solidFill>
              <a:schemeClr val="bg1"/>
            </a:solidFill>
            <a:ln w="25400">
              <a:solidFill>
                <a:srgbClr val="003064"/>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scene3d>
                <a:camera prst="orthographicFront"/>
                <a:lightRig rig="threePt" dir="t"/>
              </a:scene3d>
              <a:sp3d>
                <a:bevelT w="1270" h="1270"/>
              </a:sp3d>
            </a:bodyPr>
            <a:lstStyle/>
            <a:p>
              <a:pPr algn="ctr">
                <a:buSzPct val="100000"/>
              </a:pPr>
              <a:endParaRPr lang="ko-KR" altLang="en-US" sz="900" spc="-70" dirty="0">
                <a:ln>
                  <a:solidFill>
                    <a:srgbClr val="B36201">
                      <a:alpha val="0"/>
                    </a:srgbClr>
                  </a:solidFill>
                </a:ln>
                <a:solidFill>
                  <a:prstClr val="white"/>
                </a:solidFill>
                <a:latin typeface="+mj-ea"/>
                <a:ea typeface="+mj-ea"/>
                <a:cs typeface="Arial" panose="020B0604020202020204" pitchFamily="34" charset="0"/>
              </a:endParaRPr>
            </a:p>
          </p:txBody>
        </p:sp>
        <p:sp>
          <p:nvSpPr>
            <p:cNvPr id="7" name="TextBox 6">
              <a:extLst>
                <a:ext uri="{FF2B5EF4-FFF2-40B4-BE49-F238E27FC236}">
                  <a16:creationId xmlns:a16="http://schemas.microsoft.com/office/drawing/2014/main" id="{7C66C57E-F5CD-5846-3470-E6BA0A67B976}"/>
                </a:ext>
              </a:extLst>
            </p:cNvPr>
            <p:cNvSpPr txBox="1"/>
            <p:nvPr/>
          </p:nvSpPr>
          <p:spPr>
            <a:xfrm flipH="1">
              <a:off x="354847" y="5853731"/>
              <a:ext cx="2414415" cy="394552"/>
            </a:xfrm>
            <a:prstGeom prst="rect">
              <a:avLst/>
            </a:prstGeom>
            <a:noFill/>
          </p:spPr>
          <p:txBody>
            <a:bodyPr wrap="none" lIns="0" tIns="0" rIns="0" bIns="0" rtlCol="0">
              <a:spAutoFit/>
            </a:bodyPr>
            <a:lstStyle/>
            <a:p>
              <a:pPr marL="0" lvl="1" indent="-414772" algn="ctr" fontAlgn="base">
                <a:spcBef>
                  <a:spcPct val="0"/>
                </a:spcBef>
                <a:buClr>
                  <a:srgbClr val="000000"/>
                </a:buClr>
                <a:buSzPct val="95000"/>
                <a:defRPr/>
              </a:pPr>
              <a:r>
                <a:rPr lang="en-US" altLang="ko-KR" sz="1200" b="1" dirty="0">
                  <a:ln>
                    <a:solidFill>
                      <a:srgbClr val="B36201">
                        <a:alpha val="0"/>
                      </a:srgbClr>
                    </a:solidFill>
                  </a:ln>
                  <a:solidFill>
                    <a:srgbClr val="003E82"/>
                  </a:solidFill>
                  <a:latin typeface="Arial" panose="020B0604020202020204" pitchFamily="34" charset="0"/>
                  <a:ea typeface="맑은 고딕" panose="020B0503020000020004" pitchFamily="50" charset="-127"/>
                  <a:cs typeface="Arial" panose="020B0604020202020204" pitchFamily="34" charset="0"/>
                </a:rPr>
                <a:t>For Electricity Generation and</a:t>
              </a:r>
              <a:br>
                <a:rPr lang="en-US" altLang="ko-KR" sz="1200" b="1" dirty="0">
                  <a:ln>
                    <a:solidFill>
                      <a:srgbClr val="B36201">
                        <a:alpha val="0"/>
                      </a:srgbClr>
                    </a:solidFill>
                  </a:ln>
                  <a:solidFill>
                    <a:srgbClr val="003E82"/>
                  </a:solidFill>
                  <a:latin typeface="Arial" panose="020B0604020202020204" pitchFamily="34" charset="0"/>
                  <a:ea typeface="맑은 고딕" panose="020B0503020000020004" pitchFamily="50" charset="-127"/>
                  <a:cs typeface="Arial" panose="020B0604020202020204" pitchFamily="34" charset="0"/>
                </a:rPr>
              </a:br>
              <a:r>
                <a:rPr lang="en-US" altLang="ko-KR" sz="1200" b="1" dirty="0">
                  <a:ln>
                    <a:solidFill>
                      <a:srgbClr val="B36201">
                        <a:alpha val="0"/>
                      </a:srgbClr>
                    </a:solidFill>
                  </a:ln>
                  <a:solidFill>
                    <a:srgbClr val="003E82"/>
                  </a:solidFill>
                  <a:latin typeface="Arial" panose="020B0604020202020204" pitchFamily="34" charset="0"/>
                  <a:ea typeface="맑은 고딕" panose="020B0503020000020004" pitchFamily="50" charset="-127"/>
                  <a:cs typeface="Arial" panose="020B0604020202020204" pitchFamily="34" charset="0"/>
                </a:rPr>
                <a:t>District Heating or Desalination </a:t>
              </a:r>
            </a:p>
          </p:txBody>
        </p:sp>
        <p:sp>
          <p:nvSpPr>
            <p:cNvPr id="8" name="직각 삼각형 7">
              <a:extLst>
                <a:ext uri="{FF2B5EF4-FFF2-40B4-BE49-F238E27FC236}">
                  <a16:creationId xmlns:a16="http://schemas.microsoft.com/office/drawing/2014/main" id="{C624EF5A-6702-6C3A-6BE7-0152C852A657}"/>
                </a:ext>
              </a:extLst>
            </p:cNvPr>
            <p:cNvSpPr/>
            <p:nvPr/>
          </p:nvSpPr>
          <p:spPr>
            <a:xfrm rot="10800000">
              <a:off x="2716447" y="5665246"/>
              <a:ext cx="300159" cy="310185"/>
            </a:xfrm>
            <a:prstGeom prst="rtTriangle">
              <a:avLst/>
            </a:prstGeom>
            <a:solidFill>
              <a:srgbClr val="003064"/>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scene3d>
                <a:camera prst="orthographicFront"/>
                <a:lightRig rig="threePt" dir="t"/>
              </a:scene3d>
              <a:sp3d>
                <a:bevelT w="1270" h="1270"/>
              </a:sp3d>
            </a:bodyPr>
            <a:lstStyle/>
            <a:p>
              <a:pPr marL="0" marR="0" indent="0" algn="ctr" defTabSz="457200" rtl="0" eaLnBrk="1" fontAlgn="auto" latinLnBrk="0" hangingPunct="1">
                <a:lnSpc>
                  <a:spcPct val="100000"/>
                </a:lnSpc>
                <a:spcBef>
                  <a:spcPts val="0"/>
                </a:spcBef>
                <a:spcAft>
                  <a:spcPts val="0"/>
                </a:spcAft>
                <a:buClrTx/>
                <a:buSzPct val="100000"/>
                <a:buFontTx/>
                <a:buNone/>
                <a:tabLst/>
              </a:pPr>
              <a:endParaRPr kumimoji="0" lang="ko-KR" altLang="en-US" sz="900" b="0" i="0" u="none" strike="noStrike" kern="1200" cap="none" spc="-70" normalizeH="0" baseline="0" noProof="0" dirty="0">
                <a:ln>
                  <a:solidFill>
                    <a:srgbClr val="B36201">
                      <a:alpha val="0"/>
                    </a:srgbClr>
                  </a:solidFill>
                </a:ln>
                <a:solidFill>
                  <a:prstClr val="white"/>
                </a:solidFill>
                <a:effectLst/>
                <a:uLnTx/>
                <a:uFillTx/>
                <a:latin typeface="+mj-ea"/>
                <a:ea typeface="+mj-ea"/>
                <a:cs typeface="Arial" panose="020B0604020202020204" pitchFamily="34" charset="0"/>
              </a:endParaRPr>
            </a:p>
          </p:txBody>
        </p:sp>
        <p:grpSp>
          <p:nvGrpSpPr>
            <p:cNvPr id="9" name="그룹 8">
              <a:extLst>
                <a:ext uri="{FF2B5EF4-FFF2-40B4-BE49-F238E27FC236}">
                  <a16:creationId xmlns:a16="http://schemas.microsoft.com/office/drawing/2014/main" id="{9B6E3F93-0968-9DC3-F5E6-C9A01723AD0E}"/>
                </a:ext>
              </a:extLst>
            </p:cNvPr>
            <p:cNvGrpSpPr/>
            <p:nvPr/>
          </p:nvGrpSpPr>
          <p:grpSpPr>
            <a:xfrm flipH="1">
              <a:off x="2877433" y="5688526"/>
              <a:ext cx="114987" cy="118827"/>
              <a:chOff x="8588319" y="2022708"/>
              <a:chExt cx="113006" cy="113006"/>
            </a:xfrm>
          </p:grpSpPr>
          <p:cxnSp>
            <p:nvCxnSpPr>
              <p:cNvPr id="10" name="직선 연결선 9">
                <a:extLst>
                  <a:ext uri="{FF2B5EF4-FFF2-40B4-BE49-F238E27FC236}">
                    <a16:creationId xmlns:a16="http://schemas.microsoft.com/office/drawing/2014/main" id="{6BC274A8-E830-75E2-3BDE-0D6D760F56BD}"/>
                  </a:ext>
                </a:extLst>
              </p:cNvPr>
              <p:cNvCxnSpPr>
                <a:cxnSpLocks/>
              </p:cNvCxnSpPr>
              <p:nvPr/>
            </p:nvCxnSpPr>
            <p:spPr>
              <a:xfrm>
                <a:off x="8644822" y="2022708"/>
                <a:ext cx="0" cy="1130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직선 연결선 10">
                <a:extLst>
                  <a:ext uri="{FF2B5EF4-FFF2-40B4-BE49-F238E27FC236}">
                    <a16:creationId xmlns:a16="http://schemas.microsoft.com/office/drawing/2014/main" id="{A687AE63-90C7-3114-C159-222FB637D359}"/>
                  </a:ext>
                </a:extLst>
              </p:cNvPr>
              <p:cNvCxnSpPr>
                <a:cxnSpLocks/>
              </p:cNvCxnSpPr>
              <p:nvPr/>
            </p:nvCxnSpPr>
            <p:spPr>
              <a:xfrm rot="16200000">
                <a:off x="8644822" y="2022708"/>
                <a:ext cx="0" cy="1130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3" name="이등변 삼각형 12">
            <a:extLst>
              <a:ext uri="{FF2B5EF4-FFF2-40B4-BE49-F238E27FC236}">
                <a16:creationId xmlns:a16="http://schemas.microsoft.com/office/drawing/2014/main" id="{DD4925C9-510C-414D-7CC3-F48F07469320}"/>
              </a:ext>
            </a:extLst>
          </p:cNvPr>
          <p:cNvSpPr/>
          <p:nvPr/>
        </p:nvSpPr>
        <p:spPr>
          <a:xfrm rot="10800000" flipH="1">
            <a:off x="1366985" y="4773822"/>
            <a:ext cx="704489" cy="238297"/>
          </a:xfrm>
          <a:prstGeom prst="triangle">
            <a:avLst/>
          </a:prstGeom>
          <a:gradFill>
            <a:gsLst>
              <a:gs pos="100000">
                <a:schemeClr val="bg1"/>
              </a:gs>
              <a:gs pos="100000">
                <a:schemeClr val="bg1">
                  <a:alpha val="0"/>
                </a:schemeClr>
              </a:gs>
            </a:gsLst>
            <a:lin ang="5400000" scaled="0"/>
          </a:gradFill>
          <a:ln>
            <a:noFill/>
          </a:ln>
          <a:effectLst>
            <a:outerShdw blurRad="50800" dist="50800" dir="5040000" sx="99000" sy="99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ko-KR" altLang="en-US" dirty="0">
              <a:ln>
                <a:solidFill>
                  <a:srgbClr val="B36201">
                    <a:alpha val="0"/>
                  </a:srgbClr>
                </a:solidFill>
              </a:ln>
              <a:solidFill>
                <a:prstClr val="white"/>
              </a:solidFill>
              <a:latin typeface="Arial" panose="020B0604020202020204" pitchFamily="34" charset="0"/>
              <a:ea typeface="맑은 고딕" panose="020B0503020000020004" pitchFamily="50" charset="-127"/>
              <a:cs typeface="Arial" panose="020B0604020202020204" pitchFamily="34" charset="0"/>
            </a:endParaRPr>
          </a:p>
        </p:txBody>
      </p:sp>
      <p:cxnSp>
        <p:nvCxnSpPr>
          <p:cNvPr id="15" name="직선 연결선 14">
            <a:extLst>
              <a:ext uri="{FF2B5EF4-FFF2-40B4-BE49-F238E27FC236}">
                <a16:creationId xmlns:a16="http://schemas.microsoft.com/office/drawing/2014/main" id="{71F537D4-C9A2-736D-6973-1E0AEF937CED}"/>
              </a:ext>
            </a:extLst>
          </p:cNvPr>
          <p:cNvCxnSpPr>
            <a:cxnSpLocks/>
          </p:cNvCxnSpPr>
          <p:nvPr/>
        </p:nvCxnSpPr>
        <p:spPr>
          <a:xfrm>
            <a:off x="3002311" y="2399780"/>
            <a:ext cx="2607327" cy="0"/>
          </a:xfrm>
          <a:prstGeom prst="line">
            <a:avLst/>
          </a:prstGeom>
          <a:ln w="19050" cap="rnd">
            <a:solidFill>
              <a:srgbClr val="C00000"/>
            </a:solidFill>
            <a:prstDash val="sysDot"/>
            <a:round/>
            <a:tailEnd type="triangle" w="med" len="sm"/>
          </a:ln>
        </p:spPr>
        <p:style>
          <a:lnRef idx="1">
            <a:schemeClr val="accent1"/>
          </a:lnRef>
          <a:fillRef idx="0">
            <a:schemeClr val="accent1"/>
          </a:fillRef>
          <a:effectRef idx="0">
            <a:schemeClr val="accent1"/>
          </a:effectRef>
          <a:fontRef idx="minor">
            <a:schemeClr val="tx1"/>
          </a:fontRef>
        </p:style>
      </p:cxnSp>
      <p:pic>
        <p:nvPicPr>
          <p:cNvPr id="16" name="그림 15">
            <a:extLst>
              <a:ext uri="{FF2B5EF4-FFF2-40B4-BE49-F238E27FC236}">
                <a16:creationId xmlns:a16="http://schemas.microsoft.com/office/drawing/2014/main" id="{280F4113-34EB-CD33-C9E7-0AE71F6B055E}"/>
              </a:ext>
            </a:extLst>
          </p:cNvPr>
          <p:cNvPicPr>
            <a:picLocks noChangeAspect="1"/>
          </p:cNvPicPr>
          <p:nvPr/>
        </p:nvPicPr>
        <p:blipFill>
          <a:blip r:embed="rId2" cstate="print">
            <a:extLst>
              <a:ext uri="{28A0092B-C50C-407E-A947-70E740481C1C}">
                <a14:useLocalDpi xmlns:a14="http://schemas.microsoft.com/office/drawing/2010/main" val="0"/>
              </a:ext>
            </a:extLst>
          </a:blip>
          <a:srcRect t="103" b="103"/>
          <a:stretch/>
        </p:blipFill>
        <p:spPr>
          <a:xfrm>
            <a:off x="827382" y="980728"/>
            <a:ext cx="1763768" cy="3726369"/>
          </a:xfrm>
          <a:prstGeom prst="rect">
            <a:avLst/>
          </a:prstGeom>
        </p:spPr>
      </p:pic>
      <p:cxnSp>
        <p:nvCxnSpPr>
          <p:cNvPr id="24" name="직선 연결선 23">
            <a:extLst>
              <a:ext uri="{FF2B5EF4-FFF2-40B4-BE49-F238E27FC236}">
                <a16:creationId xmlns:a16="http://schemas.microsoft.com/office/drawing/2014/main" id="{7DE909A1-8FC3-D7FF-99B6-5652B24A17D6}"/>
              </a:ext>
            </a:extLst>
          </p:cNvPr>
          <p:cNvCxnSpPr>
            <a:cxnSpLocks/>
          </p:cNvCxnSpPr>
          <p:nvPr/>
        </p:nvCxnSpPr>
        <p:spPr>
          <a:xfrm>
            <a:off x="5913989" y="2376253"/>
            <a:ext cx="0" cy="2093649"/>
          </a:xfrm>
          <a:prstGeom prst="line">
            <a:avLst/>
          </a:prstGeom>
          <a:ln w="19050" cap="rnd">
            <a:solidFill>
              <a:srgbClr val="DA3400"/>
            </a:solidFill>
            <a:prstDash val="sysDot"/>
            <a:round/>
            <a:tailEnd type="triangle" w="med" len="sm"/>
          </a:ln>
        </p:spPr>
        <p:style>
          <a:lnRef idx="1">
            <a:schemeClr val="accent1"/>
          </a:lnRef>
          <a:fillRef idx="0">
            <a:schemeClr val="accent1"/>
          </a:fillRef>
          <a:effectRef idx="0">
            <a:schemeClr val="accent1"/>
          </a:effectRef>
          <a:fontRef idx="minor">
            <a:schemeClr val="tx1"/>
          </a:fontRef>
        </p:style>
      </p:cxnSp>
      <p:cxnSp>
        <p:nvCxnSpPr>
          <p:cNvPr id="25" name="직선 연결선 24">
            <a:extLst>
              <a:ext uri="{FF2B5EF4-FFF2-40B4-BE49-F238E27FC236}">
                <a16:creationId xmlns:a16="http://schemas.microsoft.com/office/drawing/2014/main" id="{F34D9D00-AB48-57DB-4D5C-DFCDB62D383F}"/>
              </a:ext>
            </a:extLst>
          </p:cNvPr>
          <p:cNvCxnSpPr>
            <a:cxnSpLocks/>
          </p:cNvCxnSpPr>
          <p:nvPr/>
        </p:nvCxnSpPr>
        <p:spPr>
          <a:xfrm flipH="1">
            <a:off x="4151649" y="4036755"/>
            <a:ext cx="1742645" cy="5404"/>
          </a:xfrm>
          <a:prstGeom prst="line">
            <a:avLst/>
          </a:prstGeom>
          <a:ln w="19050" cap="rnd">
            <a:solidFill>
              <a:srgbClr val="DA3400"/>
            </a:solidFill>
            <a:prstDash val="sysDot"/>
            <a:round/>
            <a:tailEnd type="triangle" w="med" len="sm"/>
          </a:ln>
        </p:spPr>
        <p:style>
          <a:lnRef idx="1">
            <a:schemeClr val="accent1"/>
          </a:lnRef>
          <a:fillRef idx="0">
            <a:schemeClr val="accent1"/>
          </a:fillRef>
          <a:effectRef idx="0">
            <a:schemeClr val="accent1"/>
          </a:effectRef>
          <a:fontRef idx="minor">
            <a:schemeClr val="tx1"/>
          </a:fontRef>
        </p:style>
      </p:cxnSp>
      <p:cxnSp>
        <p:nvCxnSpPr>
          <p:cNvPr id="26" name="직선 연결선 25">
            <a:extLst>
              <a:ext uri="{FF2B5EF4-FFF2-40B4-BE49-F238E27FC236}">
                <a16:creationId xmlns:a16="http://schemas.microsoft.com/office/drawing/2014/main" id="{40464F0C-45AA-67B4-8679-F811D04CDD00}"/>
              </a:ext>
            </a:extLst>
          </p:cNvPr>
          <p:cNvCxnSpPr>
            <a:cxnSpLocks/>
          </p:cNvCxnSpPr>
          <p:nvPr/>
        </p:nvCxnSpPr>
        <p:spPr>
          <a:xfrm>
            <a:off x="6055236" y="2399780"/>
            <a:ext cx="1645457" cy="0"/>
          </a:xfrm>
          <a:prstGeom prst="line">
            <a:avLst/>
          </a:prstGeom>
          <a:ln w="19050" cap="rnd">
            <a:solidFill>
              <a:schemeClr val="tx1">
                <a:lumMod val="50000"/>
                <a:lumOff val="50000"/>
              </a:schemeClr>
            </a:solidFill>
            <a:prstDash val="sysDot"/>
            <a:round/>
            <a:tailEnd type="triangle" w="med" len="sm"/>
          </a:ln>
        </p:spPr>
        <p:style>
          <a:lnRef idx="1">
            <a:schemeClr val="accent1"/>
          </a:lnRef>
          <a:fillRef idx="0">
            <a:schemeClr val="accent1"/>
          </a:fillRef>
          <a:effectRef idx="0">
            <a:schemeClr val="accent1"/>
          </a:effectRef>
          <a:fontRef idx="minor">
            <a:schemeClr val="tx1"/>
          </a:fontRef>
        </p:style>
      </p:cxnSp>
      <p:cxnSp>
        <p:nvCxnSpPr>
          <p:cNvPr id="27" name="직선 연결선 26">
            <a:extLst>
              <a:ext uri="{FF2B5EF4-FFF2-40B4-BE49-F238E27FC236}">
                <a16:creationId xmlns:a16="http://schemas.microsoft.com/office/drawing/2014/main" id="{F154A5F3-DD1D-8D16-4A64-8379E38463B5}"/>
              </a:ext>
            </a:extLst>
          </p:cNvPr>
          <p:cNvCxnSpPr>
            <a:cxnSpLocks/>
          </p:cNvCxnSpPr>
          <p:nvPr/>
        </p:nvCxnSpPr>
        <p:spPr>
          <a:xfrm>
            <a:off x="4348511" y="5061922"/>
            <a:ext cx="731576" cy="0"/>
          </a:xfrm>
          <a:prstGeom prst="line">
            <a:avLst/>
          </a:prstGeom>
          <a:ln w="19050" cap="rnd">
            <a:solidFill>
              <a:srgbClr val="003E82"/>
            </a:solidFill>
            <a:prstDash val="sysDot"/>
            <a:round/>
            <a:tailEnd type="triangle" w="med" len="sm"/>
          </a:ln>
        </p:spPr>
        <p:style>
          <a:lnRef idx="1">
            <a:schemeClr val="accent1"/>
          </a:lnRef>
          <a:fillRef idx="0">
            <a:schemeClr val="accent1"/>
          </a:fillRef>
          <a:effectRef idx="0">
            <a:schemeClr val="accent1"/>
          </a:effectRef>
          <a:fontRef idx="minor">
            <a:schemeClr val="tx1"/>
          </a:fontRef>
        </p:style>
      </p:cxnSp>
      <p:cxnSp>
        <p:nvCxnSpPr>
          <p:cNvPr id="28" name="직선 연결선 27">
            <a:extLst>
              <a:ext uri="{FF2B5EF4-FFF2-40B4-BE49-F238E27FC236}">
                <a16:creationId xmlns:a16="http://schemas.microsoft.com/office/drawing/2014/main" id="{FFA8E2B3-B3FF-69A3-C839-F1EE9EF3AA3D}"/>
              </a:ext>
            </a:extLst>
          </p:cNvPr>
          <p:cNvCxnSpPr>
            <a:cxnSpLocks/>
          </p:cNvCxnSpPr>
          <p:nvPr/>
        </p:nvCxnSpPr>
        <p:spPr>
          <a:xfrm>
            <a:off x="5968555" y="5027327"/>
            <a:ext cx="1181822" cy="0"/>
          </a:xfrm>
          <a:prstGeom prst="line">
            <a:avLst/>
          </a:prstGeom>
          <a:ln w="19050" cap="rnd">
            <a:solidFill>
              <a:srgbClr val="003E82"/>
            </a:solidFill>
            <a:prstDash val="sysDot"/>
            <a:round/>
            <a:tailEnd type="triangle" w="med" len="sm"/>
          </a:ln>
        </p:spPr>
        <p:style>
          <a:lnRef idx="1">
            <a:schemeClr val="accent1"/>
          </a:lnRef>
          <a:fillRef idx="0">
            <a:schemeClr val="accent1"/>
          </a:fillRef>
          <a:effectRef idx="0">
            <a:schemeClr val="accent1"/>
          </a:effectRef>
          <a:fontRef idx="minor">
            <a:schemeClr val="tx1"/>
          </a:fontRef>
        </p:style>
      </p:cxnSp>
      <p:pic>
        <p:nvPicPr>
          <p:cNvPr id="29" name="그래픽 44">
            <a:extLst>
              <a:ext uri="{FF2B5EF4-FFF2-40B4-BE49-F238E27FC236}">
                <a16:creationId xmlns:a16="http://schemas.microsoft.com/office/drawing/2014/main" id="{14428CF1-0F51-9796-7665-7F84DF17E6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14099" y="2088046"/>
            <a:ext cx="1109854" cy="554261"/>
          </a:xfrm>
          <a:prstGeom prst="rect">
            <a:avLst/>
          </a:prstGeom>
        </p:spPr>
      </p:pic>
      <p:sp>
        <p:nvSpPr>
          <p:cNvPr id="31" name="모서리가 둥근 직사각형 15">
            <a:extLst>
              <a:ext uri="{FF2B5EF4-FFF2-40B4-BE49-F238E27FC236}">
                <a16:creationId xmlns:a16="http://schemas.microsoft.com/office/drawing/2014/main" id="{4EC2CF96-3E9C-0746-2141-9C3F9975D038}"/>
              </a:ext>
            </a:extLst>
          </p:cNvPr>
          <p:cNvSpPr/>
          <p:nvPr/>
        </p:nvSpPr>
        <p:spPr>
          <a:xfrm>
            <a:off x="6756958" y="2464258"/>
            <a:ext cx="774450" cy="177548"/>
          </a:xfrm>
          <a:prstGeom prst="rect">
            <a:avLst/>
          </a:prstGeom>
          <a:noFill/>
          <a:ln w="28575">
            <a:noFill/>
          </a:ln>
          <a:effectLst/>
        </p:spPr>
        <p:style>
          <a:lnRef idx="2">
            <a:schemeClr val="dk1"/>
          </a:lnRef>
          <a:fillRef idx="1">
            <a:schemeClr val="lt1"/>
          </a:fillRef>
          <a:effectRef idx="0">
            <a:schemeClr val="dk1"/>
          </a:effectRef>
          <a:fontRef idx="minor">
            <a:schemeClr val="dk1"/>
          </a:fontRef>
        </p:style>
        <p:txBody>
          <a:bodyPr wrap="none" lIns="0" tIns="0" rIns="0" bIns="0" rtlCol="0" anchor="t" anchorCtr="0">
            <a:spAutoFit/>
          </a:bodyPr>
          <a:lstStyle/>
          <a:p>
            <a:pPr>
              <a:lnSpc>
                <a:spcPct val="90000"/>
              </a:lnSpc>
            </a:pPr>
            <a:r>
              <a:rPr lang="en-US" altLang="ko-KR" sz="1200" b="1" spc="-40" dirty="0">
                <a:ln>
                  <a:solidFill>
                    <a:srgbClr val="B36201">
                      <a:alpha val="0"/>
                    </a:srgbClr>
                  </a:solidFill>
                </a:ln>
                <a:solidFill>
                  <a:schemeClr val="tx1">
                    <a:lumMod val="85000"/>
                    <a:lumOff val="15000"/>
                  </a:schemeClr>
                </a:solidFill>
                <a:latin typeface="Arial" panose="020B0604020202020204" pitchFamily="34" charset="0"/>
                <a:ea typeface="Pretendard Medium" panose="02000603000000020004" pitchFamily="2" charset="-127"/>
                <a:cs typeface="Arial" panose="020B0604020202020204" pitchFamily="34" charset="0"/>
              </a:rPr>
              <a:t>Electricity</a:t>
            </a:r>
          </a:p>
        </p:txBody>
      </p:sp>
      <p:pic>
        <p:nvPicPr>
          <p:cNvPr id="32" name="그래픽 32">
            <a:extLst>
              <a:ext uri="{FF2B5EF4-FFF2-40B4-BE49-F238E27FC236}">
                <a16:creationId xmlns:a16="http://schemas.microsoft.com/office/drawing/2014/main" id="{B6AE14CE-6826-7DEE-FFF8-3B15D9F652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97377" y="2060848"/>
            <a:ext cx="518586" cy="806820"/>
          </a:xfrm>
          <a:prstGeom prst="rect">
            <a:avLst/>
          </a:prstGeom>
        </p:spPr>
      </p:pic>
      <p:cxnSp>
        <p:nvCxnSpPr>
          <p:cNvPr id="33" name="직선 연결선 32">
            <a:extLst>
              <a:ext uri="{FF2B5EF4-FFF2-40B4-BE49-F238E27FC236}">
                <a16:creationId xmlns:a16="http://schemas.microsoft.com/office/drawing/2014/main" id="{EB3F1ECD-84C5-BC3B-9C13-52A5C0B0308E}"/>
              </a:ext>
            </a:extLst>
          </p:cNvPr>
          <p:cNvCxnSpPr>
            <a:cxnSpLocks/>
          </p:cNvCxnSpPr>
          <p:nvPr/>
        </p:nvCxnSpPr>
        <p:spPr>
          <a:xfrm>
            <a:off x="5934886" y="3879046"/>
            <a:ext cx="1130437" cy="0"/>
          </a:xfrm>
          <a:prstGeom prst="line">
            <a:avLst/>
          </a:prstGeom>
          <a:ln w="19050" cap="rnd">
            <a:solidFill>
              <a:srgbClr val="00A6DA"/>
            </a:solidFill>
            <a:prstDash val="sysDot"/>
            <a:round/>
            <a:tailEnd type="triangle" w="med" len="sm"/>
          </a:ln>
        </p:spPr>
        <p:style>
          <a:lnRef idx="1">
            <a:schemeClr val="accent1"/>
          </a:lnRef>
          <a:fillRef idx="0">
            <a:schemeClr val="accent1"/>
          </a:fillRef>
          <a:effectRef idx="0">
            <a:schemeClr val="accent1"/>
          </a:effectRef>
          <a:fontRef idx="minor">
            <a:schemeClr val="tx1"/>
          </a:fontRef>
        </p:style>
      </p:cxnSp>
      <p:sp>
        <p:nvSpPr>
          <p:cNvPr id="35" name="모서리가 둥근 직사각형 15">
            <a:extLst>
              <a:ext uri="{FF2B5EF4-FFF2-40B4-BE49-F238E27FC236}">
                <a16:creationId xmlns:a16="http://schemas.microsoft.com/office/drawing/2014/main" id="{26977957-6B91-00E4-FC37-25E216DB18C5}"/>
              </a:ext>
            </a:extLst>
          </p:cNvPr>
          <p:cNvSpPr/>
          <p:nvPr/>
        </p:nvSpPr>
        <p:spPr>
          <a:xfrm>
            <a:off x="6135675" y="3412434"/>
            <a:ext cx="931978" cy="355097"/>
          </a:xfrm>
          <a:prstGeom prst="rect">
            <a:avLst/>
          </a:prstGeom>
          <a:noFill/>
          <a:ln w="28575">
            <a:noFill/>
          </a:ln>
          <a:effectLst/>
        </p:spPr>
        <p:style>
          <a:lnRef idx="2">
            <a:schemeClr val="dk1"/>
          </a:lnRef>
          <a:fillRef idx="1">
            <a:schemeClr val="lt1"/>
          </a:fillRef>
          <a:effectRef idx="0">
            <a:schemeClr val="dk1"/>
          </a:effectRef>
          <a:fontRef idx="minor">
            <a:schemeClr val="dk1"/>
          </a:fontRef>
        </p:style>
        <p:txBody>
          <a:bodyPr wrap="none" lIns="0" tIns="0" rIns="0" bIns="0" rtlCol="0" anchor="t" anchorCtr="0">
            <a:spAutoFit/>
          </a:bodyPr>
          <a:lstStyle/>
          <a:p>
            <a:pPr>
              <a:lnSpc>
                <a:spcPct val="90000"/>
              </a:lnSpc>
            </a:pPr>
            <a:r>
              <a:rPr lang="en-US" altLang="ko-KR" sz="1200" b="1" spc="-40" dirty="0">
                <a:ln>
                  <a:solidFill>
                    <a:srgbClr val="B36201">
                      <a:alpha val="0"/>
                    </a:srgbClr>
                  </a:solidFill>
                </a:ln>
                <a:solidFill>
                  <a:schemeClr val="tx1">
                    <a:lumMod val="85000"/>
                    <a:lumOff val="15000"/>
                  </a:schemeClr>
                </a:solidFill>
                <a:latin typeface="Arial" panose="020B0604020202020204" pitchFamily="34" charset="0"/>
                <a:ea typeface="Pretendard Medium" panose="02000603000000020004" pitchFamily="2" charset="-127"/>
                <a:cs typeface="Arial" panose="020B0604020202020204" pitchFamily="34" charset="0"/>
              </a:rPr>
              <a:t>Hot Water</a:t>
            </a:r>
            <a:br>
              <a:rPr lang="en-US" altLang="ko-KR" sz="1200" b="1" spc="-40" dirty="0">
                <a:ln>
                  <a:solidFill>
                    <a:srgbClr val="B36201">
                      <a:alpha val="0"/>
                    </a:srgbClr>
                  </a:solidFill>
                </a:ln>
                <a:solidFill>
                  <a:schemeClr val="tx1">
                    <a:lumMod val="85000"/>
                    <a:lumOff val="15000"/>
                  </a:schemeClr>
                </a:solidFill>
                <a:latin typeface="Arial" panose="020B0604020202020204" pitchFamily="34" charset="0"/>
                <a:ea typeface="Pretendard Medium" panose="02000603000000020004" pitchFamily="2" charset="-127"/>
                <a:cs typeface="Arial" panose="020B0604020202020204" pitchFamily="34" charset="0"/>
              </a:rPr>
            </a:br>
            <a:r>
              <a:rPr lang="en-US" altLang="ko-KR" sz="1200" b="1" spc="-40" dirty="0">
                <a:ln>
                  <a:solidFill>
                    <a:srgbClr val="B36201">
                      <a:alpha val="0"/>
                    </a:srgbClr>
                  </a:solidFill>
                </a:ln>
                <a:solidFill>
                  <a:schemeClr val="tx1">
                    <a:lumMod val="85000"/>
                    <a:lumOff val="15000"/>
                  </a:schemeClr>
                </a:solidFill>
                <a:latin typeface="Arial" panose="020B0604020202020204" pitchFamily="34" charset="0"/>
                <a:ea typeface="Pretendard Medium" panose="02000603000000020004" pitchFamily="2" charset="-127"/>
                <a:cs typeface="Arial" panose="020B0604020202020204" pitchFamily="34" charset="0"/>
              </a:rPr>
              <a:t>Heat supply</a:t>
            </a:r>
          </a:p>
        </p:txBody>
      </p:sp>
      <p:pic>
        <p:nvPicPr>
          <p:cNvPr id="36" name="그래픽 60">
            <a:extLst>
              <a:ext uri="{FF2B5EF4-FFF2-40B4-BE49-F238E27FC236}">
                <a16:creationId xmlns:a16="http://schemas.microsoft.com/office/drawing/2014/main" id="{C8CCFDFB-2FA6-02AA-BD89-6069E0C5600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71734" y="3264612"/>
            <a:ext cx="1262114" cy="948024"/>
          </a:xfrm>
          <a:prstGeom prst="rect">
            <a:avLst/>
          </a:prstGeom>
        </p:spPr>
      </p:pic>
      <p:grpSp>
        <p:nvGrpSpPr>
          <p:cNvPr id="38" name="그룹 37">
            <a:extLst>
              <a:ext uri="{FF2B5EF4-FFF2-40B4-BE49-F238E27FC236}">
                <a16:creationId xmlns:a16="http://schemas.microsoft.com/office/drawing/2014/main" id="{4439BB77-CB25-CB7B-E914-B4A01858A262}"/>
              </a:ext>
            </a:extLst>
          </p:cNvPr>
          <p:cNvGrpSpPr/>
          <p:nvPr/>
        </p:nvGrpSpPr>
        <p:grpSpPr>
          <a:xfrm>
            <a:off x="6934306" y="5370859"/>
            <a:ext cx="1473658" cy="213729"/>
            <a:chOff x="7283282" y="3819499"/>
            <a:chExt cx="1289652" cy="200067"/>
          </a:xfrm>
        </p:grpSpPr>
        <p:sp>
          <p:nvSpPr>
            <p:cNvPr id="41" name="사각형: 둥근 모서리 359">
              <a:extLst>
                <a:ext uri="{FF2B5EF4-FFF2-40B4-BE49-F238E27FC236}">
                  <a16:creationId xmlns:a16="http://schemas.microsoft.com/office/drawing/2014/main" id="{CC9B79F4-553E-B3A6-270B-F9988A865338}"/>
                </a:ext>
              </a:extLst>
            </p:cNvPr>
            <p:cNvSpPr/>
            <p:nvPr/>
          </p:nvSpPr>
          <p:spPr>
            <a:xfrm flipV="1">
              <a:off x="7283282" y="3819499"/>
              <a:ext cx="1289652" cy="200067"/>
            </a:xfrm>
            <a:prstGeom prst="roundRect">
              <a:avLst>
                <a:gd name="adj" fmla="val 50000"/>
              </a:avLst>
            </a:prstGeom>
            <a:solidFill>
              <a:srgbClr val="06335A"/>
            </a:solidFill>
            <a:ln w="9525" cap="flat">
              <a:noFill/>
              <a:prstDash val="solid"/>
              <a:miter/>
            </a:ln>
          </p:spPr>
          <p:txBody>
            <a:bodyPr rtlCol="0" anchor="ctr"/>
            <a:lstStyle/>
            <a:p>
              <a:endParaRPr lang="ko-KR" altLang="en-US" dirty="0">
                <a:ln>
                  <a:solidFill>
                    <a:srgbClr val="B36201">
                      <a:alpha val="0"/>
                    </a:srgbClr>
                  </a:solidFill>
                </a:ln>
                <a:latin typeface="Arial" panose="020B0604020202020204" pitchFamily="34" charset="0"/>
                <a:cs typeface="Arial" panose="020B0604020202020204" pitchFamily="34" charset="0"/>
              </a:endParaRPr>
            </a:p>
          </p:txBody>
        </p:sp>
        <p:sp>
          <p:nvSpPr>
            <p:cNvPr id="42" name="모서리가 둥근 직사각형 15">
              <a:extLst>
                <a:ext uri="{FF2B5EF4-FFF2-40B4-BE49-F238E27FC236}">
                  <a16:creationId xmlns:a16="http://schemas.microsoft.com/office/drawing/2014/main" id="{B7AAD0FD-6178-4A08-A93C-A91C5CCBD643}"/>
                </a:ext>
              </a:extLst>
            </p:cNvPr>
            <p:cNvSpPr/>
            <p:nvPr/>
          </p:nvSpPr>
          <p:spPr>
            <a:xfrm>
              <a:off x="7515143" y="3827199"/>
              <a:ext cx="825931" cy="184666"/>
            </a:xfrm>
            <a:prstGeom prst="rect">
              <a:avLst/>
            </a:prstGeom>
            <a:noFill/>
            <a:ln w="28575">
              <a:noFill/>
            </a:ln>
            <a:effectLst/>
          </p:spPr>
          <p:style>
            <a:lnRef idx="2">
              <a:schemeClr val="dk1"/>
            </a:lnRef>
            <a:fillRef idx="1">
              <a:schemeClr val="lt1"/>
            </a:fillRef>
            <a:effectRef idx="0">
              <a:schemeClr val="dk1"/>
            </a:effectRef>
            <a:fontRef idx="minor">
              <a:schemeClr val="dk1"/>
            </a:fontRef>
          </p:style>
          <p:txBody>
            <a:bodyPr wrap="none" lIns="0" tIns="0" rIns="0" bIns="0" rtlCol="0" anchor="t" anchorCtr="0">
              <a:spAutoFit/>
            </a:bodyPr>
            <a:lstStyle/>
            <a:p>
              <a:pPr algn="ctr"/>
              <a:r>
                <a:rPr lang="en-US" altLang="ko-KR" sz="1200" b="1" spc="-40" dirty="0">
                  <a:ln>
                    <a:solidFill>
                      <a:srgbClr val="B36201">
                        <a:alpha val="0"/>
                      </a:srgbClr>
                    </a:solidFill>
                  </a:ln>
                  <a:solidFill>
                    <a:schemeClr val="bg1"/>
                  </a:solidFill>
                  <a:latin typeface="Arial" panose="020B0604020202020204" pitchFamily="34" charset="0"/>
                  <a:ea typeface="Pretendard Medium" panose="02000603000000020004" pitchFamily="2" charset="-127"/>
                  <a:cs typeface="Arial" panose="020B0604020202020204" pitchFamily="34" charset="0"/>
                </a:rPr>
                <a:t>Fresh Water</a:t>
              </a:r>
            </a:p>
          </p:txBody>
        </p:sp>
      </p:grpSp>
      <p:pic>
        <p:nvPicPr>
          <p:cNvPr id="39" name="그래픽 76">
            <a:extLst>
              <a:ext uri="{FF2B5EF4-FFF2-40B4-BE49-F238E27FC236}">
                <a16:creationId xmlns:a16="http://schemas.microsoft.com/office/drawing/2014/main" id="{99684CA0-1909-B6CC-0648-82D566C8DC7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34306" y="4163824"/>
            <a:ext cx="558690" cy="564922"/>
          </a:xfrm>
          <a:prstGeom prst="rect">
            <a:avLst/>
          </a:prstGeom>
        </p:spPr>
      </p:pic>
      <p:pic>
        <p:nvPicPr>
          <p:cNvPr id="40" name="그래픽 69">
            <a:extLst>
              <a:ext uri="{FF2B5EF4-FFF2-40B4-BE49-F238E27FC236}">
                <a16:creationId xmlns:a16="http://schemas.microsoft.com/office/drawing/2014/main" id="{E5EBB350-EEF4-7770-0DC4-7389715AE64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07926" y="4465558"/>
            <a:ext cx="1375344" cy="872690"/>
          </a:xfrm>
          <a:prstGeom prst="rect">
            <a:avLst/>
          </a:prstGeom>
        </p:spPr>
      </p:pic>
      <p:pic>
        <p:nvPicPr>
          <p:cNvPr id="44" name="그래픽 81">
            <a:extLst>
              <a:ext uri="{FF2B5EF4-FFF2-40B4-BE49-F238E27FC236}">
                <a16:creationId xmlns:a16="http://schemas.microsoft.com/office/drawing/2014/main" id="{F4122E42-8358-A21F-B6BC-AB000E59711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117351" y="4163824"/>
            <a:ext cx="1565476" cy="1324379"/>
          </a:xfrm>
          <a:prstGeom prst="rect">
            <a:avLst/>
          </a:prstGeom>
        </p:spPr>
      </p:pic>
      <p:grpSp>
        <p:nvGrpSpPr>
          <p:cNvPr id="45" name="그룹 44">
            <a:extLst>
              <a:ext uri="{FF2B5EF4-FFF2-40B4-BE49-F238E27FC236}">
                <a16:creationId xmlns:a16="http://schemas.microsoft.com/office/drawing/2014/main" id="{50B96F44-4B63-92CC-B91F-F51D5C5D35B1}"/>
              </a:ext>
            </a:extLst>
          </p:cNvPr>
          <p:cNvGrpSpPr/>
          <p:nvPr/>
        </p:nvGrpSpPr>
        <p:grpSpPr>
          <a:xfrm>
            <a:off x="4978777" y="5370859"/>
            <a:ext cx="1842624" cy="213729"/>
            <a:chOff x="7121834" y="3819497"/>
            <a:chExt cx="1612548" cy="200067"/>
          </a:xfrm>
        </p:grpSpPr>
        <p:sp>
          <p:nvSpPr>
            <p:cNvPr id="46" name="사각형: 둥근 모서리 26">
              <a:extLst>
                <a:ext uri="{FF2B5EF4-FFF2-40B4-BE49-F238E27FC236}">
                  <a16:creationId xmlns:a16="http://schemas.microsoft.com/office/drawing/2014/main" id="{D18322C9-1983-6C86-4966-2F72A3AB5092}"/>
                </a:ext>
              </a:extLst>
            </p:cNvPr>
            <p:cNvSpPr/>
            <p:nvPr/>
          </p:nvSpPr>
          <p:spPr>
            <a:xfrm flipV="1">
              <a:off x="7121834" y="3819497"/>
              <a:ext cx="1612548" cy="200067"/>
            </a:xfrm>
            <a:prstGeom prst="roundRect">
              <a:avLst>
                <a:gd name="adj" fmla="val 50000"/>
              </a:avLst>
            </a:prstGeom>
            <a:solidFill>
              <a:srgbClr val="06335A"/>
            </a:solidFill>
            <a:ln w="9525" cap="flat">
              <a:noFill/>
              <a:prstDash val="solid"/>
              <a:miter/>
            </a:ln>
          </p:spPr>
          <p:txBody>
            <a:bodyPr rtlCol="0" anchor="ctr"/>
            <a:lstStyle/>
            <a:p>
              <a:endParaRPr lang="ko-KR" altLang="en-US">
                <a:ln>
                  <a:solidFill>
                    <a:srgbClr val="B36201">
                      <a:alpha val="0"/>
                    </a:srgbClr>
                  </a:solidFill>
                </a:ln>
                <a:latin typeface="Arial" panose="020B0604020202020204" pitchFamily="34" charset="0"/>
                <a:cs typeface="Arial" panose="020B0604020202020204" pitchFamily="34" charset="0"/>
              </a:endParaRPr>
            </a:p>
          </p:txBody>
        </p:sp>
        <p:sp>
          <p:nvSpPr>
            <p:cNvPr id="47" name="모서리가 둥근 직사각형 15">
              <a:extLst>
                <a:ext uri="{FF2B5EF4-FFF2-40B4-BE49-F238E27FC236}">
                  <a16:creationId xmlns:a16="http://schemas.microsoft.com/office/drawing/2014/main" id="{A0DAAB80-2A27-2888-E554-23F09BF47E0C}"/>
                </a:ext>
              </a:extLst>
            </p:cNvPr>
            <p:cNvSpPr/>
            <p:nvPr/>
          </p:nvSpPr>
          <p:spPr>
            <a:xfrm>
              <a:off x="7306624" y="3827197"/>
              <a:ext cx="1242969" cy="184666"/>
            </a:xfrm>
            <a:prstGeom prst="rect">
              <a:avLst/>
            </a:prstGeom>
            <a:noFill/>
            <a:ln w="28575">
              <a:noFill/>
            </a:ln>
            <a:effectLst/>
          </p:spPr>
          <p:style>
            <a:lnRef idx="2">
              <a:schemeClr val="dk1"/>
            </a:lnRef>
            <a:fillRef idx="1">
              <a:schemeClr val="lt1"/>
            </a:fillRef>
            <a:effectRef idx="0">
              <a:schemeClr val="dk1"/>
            </a:effectRef>
            <a:fontRef idx="minor">
              <a:schemeClr val="dk1"/>
            </a:fontRef>
          </p:style>
          <p:txBody>
            <a:bodyPr wrap="none" lIns="0" tIns="0" rIns="0" bIns="0" rtlCol="0" anchor="t" anchorCtr="0">
              <a:spAutoFit/>
            </a:bodyPr>
            <a:lstStyle/>
            <a:p>
              <a:pPr algn="ctr"/>
              <a:r>
                <a:rPr lang="en-US" altLang="ko-KR" sz="1200" b="1" spc="-40" dirty="0">
                  <a:ln>
                    <a:solidFill>
                      <a:srgbClr val="B36201">
                        <a:alpha val="0"/>
                      </a:srgbClr>
                    </a:solidFill>
                  </a:ln>
                  <a:solidFill>
                    <a:schemeClr val="bg1"/>
                  </a:solidFill>
                  <a:latin typeface="Arial" panose="020B0604020202020204" pitchFamily="34" charset="0"/>
                  <a:ea typeface="Pretendard Medium" panose="02000603000000020004" pitchFamily="2" charset="-127"/>
                  <a:cs typeface="Arial" panose="020B0604020202020204" pitchFamily="34" charset="0"/>
                </a:rPr>
                <a:t>Desalination Plant</a:t>
              </a:r>
            </a:p>
          </p:txBody>
        </p:sp>
      </p:grpSp>
      <p:pic>
        <p:nvPicPr>
          <p:cNvPr id="48" name="그래픽 85">
            <a:extLst>
              <a:ext uri="{FF2B5EF4-FFF2-40B4-BE49-F238E27FC236}">
                <a16:creationId xmlns:a16="http://schemas.microsoft.com/office/drawing/2014/main" id="{D968E3F3-B4A5-FC0A-857E-17BADA97797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558078" y="3670427"/>
            <a:ext cx="720878" cy="956768"/>
          </a:xfrm>
          <a:prstGeom prst="rect">
            <a:avLst/>
          </a:prstGeom>
        </p:spPr>
      </p:pic>
      <p:pic>
        <p:nvPicPr>
          <p:cNvPr id="50" name="그래픽 92">
            <a:extLst>
              <a:ext uri="{FF2B5EF4-FFF2-40B4-BE49-F238E27FC236}">
                <a16:creationId xmlns:a16="http://schemas.microsoft.com/office/drawing/2014/main" id="{EB748731-7F77-FA27-14C6-68CE8220548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474476" y="4699541"/>
            <a:ext cx="1107846" cy="782973"/>
          </a:xfrm>
          <a:prstGeom prst="rect">
            <a:avLst/>
          </a:prstGeom>
        </p:spPr>
      </p:pic>
      <p:grpSp>
        <p:nvGrpSpPr>
          <p:cNvPr id="51" name="그룹 50">
            <a:extLst>
              <a:ext uri="{FF2B5EF4-FFF2-40B4-BE49-F238E27FC236}">
                <a16:creationId xmlns:a16="http://schemas.microsoft.com/office/drawing/2014/main" id="{B0BF92AE-8FE9-7F0D-6045-2B8EDA968664}"/>
              </a:ext>
            </a:extLst>
          </p:cNvPr>
          <p:cNvGrpSpPr/>
          <p:nvPr/>
        </p:nvGrpSpPr>
        <p:grpSpPr>
          <a:xfrm>
            <a:off x="3393346" y="5370860"/>
            <a:ext cx="1270106" cy="213729"/>
            <a:chOff x="7372350" y="3819500"/>
            <a:chExt cx="1111516" cy="200067"/>
          </a:xfrm>
        </p:grpSpPr>
        <p:sp>
          <p:nvSpPr>
            <p:cNvPr id="52" name="사각형: 둥근 모서리 9">
              <a:extLst>
                <a:ext uri="{FF2B5EF4-FFF2-40B4-BE49-F238E27FC236}">
                  <a16:creationId xmlns:a16="http://schemas.microsoft.com/office/drawing/2014/main" id="{2FD842B8-E608-7DF0-D7DF-31308A4DDBAA}"/>
                </a:ext>
              </a:extLst>
            </p:cNvPr>
            <p:cNvSpPr/>
            <p:nvPr/>
          </p:nvSpPr>
          <p:spPr>
            <a:xfrm flipV="1">
              <a:off x="7372350" y="3819500"/>
              <a:ext cx="1111516" cy="200067"/>
            </a:xfrm>
            <a:prstGeom prst="roundRect">
              <a:avLst>
                <a:gd name="adj" fmla="val 50000"/>
              </a:avLst>
            </a:prstGeom>
            <a:solidFill>
              <a:srgbClr val="06335A"/>
            </a:solidFill>
            <a:ln w="9525" cap="flat">
              <a:noFill/>
              <a:prstDash val="solid"/>
              <a:miter/>
            </a:ln>
          </p:spPr>
          <p:txBody>
            <a:bodyPr rtlCol="0" anchor="ctr"/>
            <a:lstStyle/>
            <a:p>
              <a:endParaRPr lang="ko-KR" altLang="en-US">
                <a:ln>
                  <a:solidFill>
                    <a:srgbClr val="B36201">
                      <a:alpha val="0"/>
                    </a:srgbClr>
                  </a:solidFill>
                </a:ln>
                <a:latin typeface="Arial" panose="020B0604020202020204" pitchFamily="34" charset="0"/>
                <a:cs typeface="Arial" panose="020B0604020202020204" pitchFamily="34" charset="0"/>
              </a:endParaRPr>
            </a:p>
          </p:txBody>
        </p:sp>
        <p:sp>
          <p:nvSpPr>
            <p:cNvPr id="53" name="모서리가 둥근 직사각형 15">
              <a:extLst>
                <a:ext uri="{FF2B5EF4-FFF2-40B4-BE49-F238E27FC236}">
                  <a16:creationId xmlns:a16="http://schemas.microsoft.com/office/drawing/2014/main" id="{300312E8-FCA8-0CDC-1F92-DCF771584D37}"/>
                </a:ext>
              </a:extLst>
            </p:cNvPr>
            <p:cNvSpPr/>
            <p:nvPr/>
          </p:nvSpPr>
          <p:spPr>
            <a:xfrm>
              <a:off x="7582950" y="3827200"/>
              <a:ext cx="690317" cy="184666"/>
            </a:xfrm>
            <a:prstGeom prst="rect">
              <a:avLst/>
            </a:prstGeom>
            <a:noFill/>
            <a:ln w="28575">
              <a:noFill/>
            </a:ln>
            <a:effectLst/>
          </p:spPr>
          <p:style>
            <a:lnRef idx="2">
              <a:schemeClr val="dk1"/>
            </a:lnRef>
            <a:fillRef idx="1">
              <a:schemeClr val="lt1"/>
            </a:fillRef>
            <a:effectRef idx="0">
              <a:schemeClr val="dk1"/>
            </a:effectRef>
            <a:fontRef idx="minor">
              <a:schemeClr val="dk1"/>
            </a:fontRef>
          </p:style>
          <p:txBody>
            <a:bodyPr wrap="none" lIns="0" tIns="0" rIns="0" bIns="0" rtlCol="0" anchor="t" anchorCtr="0">
              <a:spAutoFit/>
            </a:bodyPr>
            <a:lstStyle/>
            <a:p>
              <a:pPr algn="ctr"/>
              <a:r>
                <a:rPr lang="en-US" altLang="ko-KR" sz="1200" b="1" spc="-40" dirty="0">
                  <a:ln>
                    <a:solidFill>
                      <a:srgbClr val="B36201">
                        <a:alpha val="0"/>
                      </a:srgbClr>
                    </a:solidFill>
                  </a:ln>
                  <a:solidFill>
                    <a:schemeClr val="bg1"/>
                  </a:solidFill>
                  <a:latin typeface="Arial" panose="020B0604020202020204" pitchFamily="34" charset="0"/>
                  <a:ea typeface="Pretendard Medium" panose="02000603000000020004" pitchFamily="2" charset="-127"/>
                  <a:cs typeface="Arial" panose="020B0604020202020204" pitchFamily="34" charset="0"/>
                </a:rPr>
                <a:t>Sea Water</a:t>
              </a:r>
            </a:p>
          </p:txBody>
        </p:sp>
      </p:grpSp>
      <p:pic>
        <p:nvPicPr>
          <p:cNvPr id="54" name="그래픽 6">
            <a:extLst>
              <a:ext uri="{FF2B5EF4-FFF2-40B4-BE49-F238E27FC236}">
                <a16:creationId xmlns:a16="http://schemas.microsoft.com/office/drawing/2014/main" id="{7D5686F6-7729-06AC-4FF6-6035F5A4CF3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012479" y="1558198"/>
            <a:ext cx="180319" cy="180319"/>
          </a:xfrm>
          <a:prstGeom prst="rect">
            <a:avLst/>
          </a:prstGeom>
        </p:spPr>
      </p:pic>
      <p:pic>
        <p:nvPicPr>
          <p:cNvPr id="55" name="그래픽 7">
            <a:extLst>
              <a:ext uri="{FF2B5EF4-FFF2-40B4-BE49-F238E27FC236}">
                <a16:creationId xmlns:a16="http://schemas.microsoft.com/office/drawing/2014/main" id="{9F7EBC59-4AC5-2222-E61C-D74FBA7529D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10800000">
            <a:off x="3106057" y="2207139"/>
            <a:ext cx="180319" cy="180319"/>
          </a:xfrm>
          <a:prstGeom prst="rect">
            <a:avLst/>
          </a:prstGeom>
        </p:spPr>
      </p:pic>
      <p:sp>
        <p:nvSpPr>
          <p:cNvPr id="56" name="모서리가 둥근 직사각형 15">
            <a:extLst>
              <a:ext uri="{FF2B5EF4-FFF2-40B4-BE49-F238E27FC236}">
                <a16:creationId xmlns:a16="http://schemas.microsoft.com/office/drawing/2014/main" id="{054DA32E-6D5A-B846-3748-94944E27EF68}"/>
              </a:ext>
            </a:extLst>
          </p:cNvPr>
          <p:cNvSpPr/>
          <p:nvPr/>
        </p:nvSpPr>
        <p:spPr>
          <a:xfrm>
            <a:off x="4636607" y="4088790"/>
            <a:ext cx="496396" cy="166199"/>
          </a:xfrm>
          <a:prstGeom prst="rect">
            <a:avLst/>
          </a:prstGeom>
          <a:noFill/>
          <a:ln w="28575">
            <a:noFill/>
          </a:ln>
          <a:effectLst/>
        </p:spPr>
        <p:style>
          <a:lnRef idx="2">
            <a:schemeClr val="dk1"/>
          </a:lnRef>
          <a:fillRef idx="1">
            <a:schemeClr val="lt1"/>
          </a:fillRef>
          <a:effectRef idx="0">
            <a:schemeClr val="dk1"/>
          </a:effectRef>
          <a:fontRef idx="minor">
            <a:schemeClr val="dk1"/>
          </a:fontRef>
        </p:style>
        <p:txBody>
          <a:bodyPr wrap="square" lIns="0" tIns="0" rIns="0" bIns="0" rtlCol="0" anchor="t" anchorCtr="0">
            <a:spAutoFit/>
          </a:bodyPr>
          <a:lstStyle/>
          <a:p>
            <a:pPr>
              <a:lnSpc>
                <a:spcPct val="90000"/>
              </a:lnSpc>
            </a:pPr>
            <a:r>
              <a:rPr lang="en-US" altLang="ko-KR" sz="1200" b="1" spc="-40" dirty="0">
                <a:ln>
                  <a:solidFill>
                    <a:srgbClr val="B36201">
                      <a:alpha val="0"/>
                    </a:srgbClr>
                  </a:solidFill>
                </a:ln>
                <a:solidFill>
                  <a:schemeClr val="tx1">
                    <a:lumMod val="85000"/>
                    <a:lumOff val="15000"/>
                  </a:schemeClr>
                </a:solidFill>
                <a:latin typeface="Arial" panose="020B0604020202020204" pitchFamily="34" charset="0"/>
                <a:ea typeface="Pretendard Medium" panose="02000603000000020004" pitchFamily="2" charset="-127"/>
                <a:cs typeface="Arial" panose="020B0604020202020204" pitchFamily="34" charset="0"/>
              </a:rPr>
              <a:t>Steam</a:t>
            </a:r>
          </a:p>
        </p:txBody>
      </p:sp>
      <p:sp>
        <p:nvSpPr>
          <p:cNvPr id="57" name="사각형: 둥근 모서리 11">
            <a:extLst>
              <a:ext uri="{FF2B5EF4-FFF2-40B4-BE49-F238E27FC236}">
                <a16:creationId xmlns:a16="http://schemas.microsoft.com/office/drawing/2014/main" id="{95919F9C-B39E-1894-CC7F-136A1E43F826}"/>
              </a:ext>
            </a:extLst>
          </p:cNvPr>
          <p:cNvSpPr/>
          <p:nvPr/>
        </p:nvSpPr>
        <p:spPr>
          <a:xfrm flipH="1">
            <a:off x="5047415" y="3121548"/>
            <a:ext cx="1980427" cy="219166"/>
          </a:xfrm>
          <a:prstGeom prst="roundRect">
            <a:avLst>
              <a:gd name="adj" fmla="val 50000"/>
            </a:avLst>
          </a:prstGeom>
          <a:solidFill>
            <a:srgbClr val="C00000"/>
          </a:solidFill>
          <a:ln w="9525" cap="flat">
            <a:noFill/>
            <a:prstDash val="solid"/>
            <a:miter/>
          </a:ln>
        </p:spPr>
        <p:txBody>
          <a:bodyPr lIns="0" tIns="0" rIns="0" bIns="0" rtlCol="0" anchor="ctr"/>
          <a:lstStyle/>
          <a:p>
            <a:pPr algn="ctr">
              <a:lnSpc>
                <a:spcPct val="90000"/>
              </a:lnSpc>
            </a:pPr>
            <a:r>
              <a:rPr lang="en-US" altLang="ko-KR" sz="1200" b="1" dirty="0">
                <a:ln>
                  <a:solidFill>
                    <a:srgbClr val="B36201">
                      <a:alpha val="0"/>
                    </a:srgbClr>
                  </a:solidFill>
                </a:ln>
                <a:solidFill>
                  <a:schemeClr val="bg1"/>
                </a:solidFill>
                <a:latin typeface="Arial" panose="020B0604020202020204" pitchFamily="34" charset="0"/>
                <a:ea typeface="Pretendard Medium" panose="02000603000000020004" pitchFamily="2" charset="-127"/>
                <a:cs typeface="Arial" panose="020B0604020202020204" pitchFamily="34" charset="0"/>
              </a:rPr>
              <a:t>Steam Transformer</a:t>
            </a:r>
          </a:p>
        </p:txBody>
      </p:sp>
      <p:cxnSp>
        <p:nvCxnSpPr>
          <p:cNvPr id="58" name="연결선: 꺾임 14">
            <a:extLst>
              <a:ext uri="{FF2B5EF4-FFF2-40B4-BE49-F238E27FC236}">
                <a16:creationId xmlns:a16="http://schemas.microsoft.com/office/drawing/2014/main" id="{1B933784-FF30-3947-6E9F-8953856450FE}"/>
              </a:ext>
            </a:extLst>
          </p:cNvPr>
          <p:cNvCxnSpPr>
            <a:cxnSpLocks/>
          </p:cNvCxnSpPr>
          <p:nvPr/>
        </p:nvCxnSpPr>
        <p:spPr>
          <a:xfrm rot="10800000" flipV="1">
            <a:off x="2411761" y="2399778"/>
            <a:ext cx="559678" cy="256463"/>
          </a:xfrm>
          <a:prstGeom prst="bentConnector3">
            <a:avLst>
              <a:gd name="adj1" fmla="val 50000"/>
            </a:avLst>
          </a:prstGeom>
          <a:ln w="19050" cap="rnd">
            <a:solidFill>
              <a:srgbClr val="C00000"/>
            </a:solidFill>
            <a:prstDash val="sysDot"/>
            <a:round/>
            <a:tailEnd type="none" w="med" len="sm"/>
          </a:ln>
        </p:spPr>
        <p:style>
          <a:lnRef idx="1">
            <a:schemeClr val="accent1"/>
          </a:lnRef>
          <a:fillRef idx="0">
            <a:schemeClr val="accent1"/>
          </a:fillRef>
          <a:effectRef idx="0">
            <a:schemeClr val="accent1"/>
          </a:effectRef>
          <a:fontRef idx="minor">
            <a:schemeClr val="tx1"/>
          </a:fontRef>
        </p:style>
      </p:cxnSp>
      <p:pic>
        <p:nvPicPr>
          <p:cNvPr id="59" name="그래픽 27">
            <a:extLst>
              <a:ext uri="{FF2B5EF4-FFF2-40B4-BE49-F238E27FC236}">
                <a16:creationId xmlns:a16="http://schemas.microsoft.com/office/drawing/2014/main" id="{362F2E57-BF8B-CED4-04AF-CF50D2A99D1D}"/>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388194" y="2768293"/>
            <a:ext cx="728753" cy="1096028"/>
          </a:xfrm>
          <a:prstGeom prst="rect">
            <a:avLst/>
          </a:prstGeom>
        </p:spPr>
      </p:pic>
      <p:pic>
        <p:nvPicPr>
          <p:cNvPr id="60" name="그래픽 29">
            <a:extLst>
              <a:ext uri="{FF2B5EF4-FFF2-40B4-BE49-F238E27FC236}">
                <a16:creationId xmlns:a16="http://schemas.microsoft.com/office/drawing/2014/main" id="{57A3EF36-10B9-A2B2-90F4-6522DD73779E}"/>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151649" y="2431975"/>
            <a:ext cx="1122469" cy="625230"/>
          </a:xfrm>
          <a:prstGeom prst="rect">
            <a:avLst/>
          </a:prstGeom>
        </p:spPr>
      </p:pic>
    </p:spTree>
    <p:extLst>
      <p:ext uri="{BB962C8B-B14F-4D97-AF65-F5344CB8AC3E}">
        <p14:creationId xmlns:p14="http://schemas.microsoft.com/office/powerpoint/2010/main" val="4153539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a:extLst>
              <a:ext uri="{FF2B5EF4-FFF2-40B4-BE49-F238E27FC236}">
                <a16:creationId xmlns:a16="http://schemas.microsoft.com/office/drawing/2014/main" id="{86C91054-CCF2-6F57-A30A-E64CD69C41FA}"/>
              </a:ext>
            </a:extLst>
          </p:cNvPr>
          <p:cNvSpPr>
            <a:spLocks noGrp="1"/>
          </p:cNvSpPr>
          <p:nvPr>
            <p:ph type="title"/>
          </p:nvPr>
        </p:nvSpPr>
        <p:spPr/>
        <p:txBody>
          <a:bodyPr/>
          <a:lstStyle/>
          <a:p>
            <a:r>
              <a:rPr lang="en-US" altLang="ko-KR" dirty="0"/>
              <a:t>SMART Design Characteristics</a:t>
            </a:r>
            <a:endParaRPr lang="ko-KR" altLang="en-US" dirty="0"/>
          </a:p>
        </p:txBody>
      </p:sp>
      <p:sp>
        <p:nvSpPr>
          <p:cNvPr id="4" name="슬라이드 번호 개체 틀 3">
            <a:extLst>
              <a:ext uri="{FF2B5EF4-FFF2-40B4-BE49-F238E27FC236}">
                <a16:creationId xmlns:a16="http://schemas.microsoft.com/office/drawing/2014/main" id="{0BF881D7-2184-0890-A70E-081E4DA9C03A}"/>
              </a:ext>
            </a:extLst>
          </p:cNvPr>
          <p:cNvSpPr>
            <a:spLocks noGrp="1"/>
          </p:cNvSpPr>
          <p:nvPr>
            <p:ph type="sldNum" sz="quarter" idx="10"/>
          </p:nvPr>
        </p:nvSpPr>
        <p:spPr/>
        <p:txBody>
          <a:bodyPr/>
          <a:lstStyle/>
          <a:p>
            <a:pPr>
              <a:defRPr/>
            </a:pPr>
            <a:fld id="{7CC98762-DBD0-4969-B097-75CD181D0EE4}" type="slidenum">
              <a:rPr lang="ko-KR" altLang="en-US" smtClean="0"/>
              <a:pPr>
                <a:defRPr/>
              </a:pPr>
              <a:t>19</a:t>
            </a:fld>
            <a:endParaRPr lang="ko-KR" altLang="en-US" dirty="0"/>
          </a:p>
        </p:txBody>
      </p:sp>
      <p:pic>
        <p:nvPicPr>
          <p:cNvPr id="6" name="Picture 26" descr="3">
            <a:extLst>
              <a:ext uri="{FF2B5EF4-FFF2-40B4-BE49-F238E27FC236}">
                <a16:creationId xmlns:a16="http://schemas.microsoft.com/office/drawing/2014/main" id="{73DF50B1-BC12-8D67-E5AD-63083FBF8B7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3434" t="32553" r="21231"/>
          <a:stretch/>
        </p:blipFill>
        <p:spPr bwMode="auto">
          <a:xfrm>
            <a:off x="2627750" y="1382954"/>
            <a:ext cx="1801977" cy="1833194"/>
          </a:xfrm>
          <a:prstGeom prst="rect">
            <a:avLst/>
          </a:prstGeom>
          <a:extLst>
            <a:ext uri="{909E8E84-426E-40DD-AFC4-6F175D3DCCD1}">
              <a14:hiddenFill xmlns:a14="http://schemas.microsoft.com/office/drawing/2010/main">
                <a:solidFill>
                  <a:srgbClr val="FFFFFF"/>
                </a:solidFill>
              </a14:hiddenFill>
            </a:ext>
          </a:extLst>
        </p:spPr>
      </p:pic>
      <p:pic>
        <p:nvPicPr>
          <p:cNvPr id="8" name="그림 7">
            <a:extLst>
              <a:ext uri="{FF2B5EF4-FFF2-40B4-BE49-F238E27FC236}">
                <a16:creationId xmlns:a16="http://schemas.microsoft.com/office/drawing/2014/main" id="{E554A096-E1D6-DA98-8AEB-6B6AFC97F316}"/>
              </a:ext>
            </a:extLst>
          </p:cNvPr>
          <p:cNvPicPr>
            <a:picLocks noChangeAspect="1"/>
          </p:cNvPicPr>
          <p:nvPr/>
        </p:nvPicPr>
        <p:blipFill rotWithShape="1">
          <a:blip r:embed="rId3"/>
          <a:srcRect l="25161" t="14852" r="56402" b="15368"/>
          <a:stretch/>
        </p:blipFill>
        <p:spPr>
          <a:xfrm>
            <a:off x="877179" y="1071282"/>
            <a:ext cx="2114927" cy="3871395"/>
          </a:xfrm>
          <a:prstGeom prst="rect">
            <a:avLst/>
          </a:prstGeom>
        </p:spPr>
      </p:pic>
      <p:grpSp>
        <p:nvGrpSpPr>
          <p:cNvPr id="10" name="그룹 9">
            <a:extLst>
              <a:ext uri="{FF2B5EF4-FFF2-40B4-BE49-F238E27FC236}">
                <a16:creationId xmlns:a16="http://schemas.microsoft.com/office/drawing/2014/main" id="{FE533197-8EEF-C14F-7126-DAF9246F3EA2}"/>
              </a:ext>
            </a:extLst>
          </p:cNvPr>
          <p:cNvGrpSpPr/>
          <p:nvPr/>
        </p:nvGrpSpPr>
        <p:grpSpPr>
          <a:xfrm flipH="1">
            <a:off x="683568" y="5185845"/>
            <a:ext cx="2814110" cy="691427"/>
            <a:chOff x="6182390" y="2297254"/>
            <a:chExt cx="2814110" cy="691427"/>
          </a:xfrm>
        </p:grpSpPr>
        <p:sp>
          <p:nvSpPr>
            <p:cNvPr id="11" name="직사각형 10">
              <a:extLst>
                <a:ext uri="{FF2B5EF4-FFF2-40B4-BE49-F238E27FC236}">
                  <a16:creationId xmlns:a16="http://schemas.microsoft.com/office/drawing/2014/main" id="{A8ADFABD-6F18-2050-7FC3-462E4165369E}"/>
                </a:ext>
              </a:extLst>
            </p:cNvPr>
            <p:cNvSpPr/>
            <p:nvPr/>
          </p:nvSpPr>
          <p:spPr>
            <a:xfrm>
              <a:off x="6182393" y="2297255"/>
              <a:ext cx="2814107" cy="691426"/>
            </a:xfrm>
            <a:prstGeom prst="rect">
              <a:avLst/>
            </a:prstGeom>
            <a:solidFill>
              <a:schemeClr val="bg1"/>
            </a:solidFill>
            <a:ln w="25400">
              <a:solidFill>
                <a:srgbClr val="003064"/>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scene3d>
                <a:camera prst="orthographicFront"/>
                <a:lightRig rig="threePt" dir="t"/>
              </a:scene3d>
              <a:sp3d>
                <a:bevelT w="1270" h="1270"/>
              </a:sp3d>
            </a:bodyPr>
            <a:lstStyle/>
            <a:p>
              <a:pPr algn="ctr">
                <a:buSzPct val="100000"/>
              </a:pPr>
              <a:endParaRPr lang="ko-KR" altLang="en-US" sz="900" spc="-70" dirty="0">
                <a:solidFill>
                  <a:prstClr val="white"/>
                </a:solidFill>
                <a:latin typeface="+mj-ea"/>
                <a:ea typeface="+mj-ea"/>
                <a:cs typeface="Arial" panose="020B0604020202020204" pitchFamily="34" charset="0"/>
              </a:endParaRPr>
            </a:p>
          </p:txBody>
        </p:sp>
        <p:sp>
          <p:nvSpPr>
            <p:cNvPr id="12" name="TextBox 11">
              <a:extLst>
                <a:ext uri="{FF2B5EF4-FFF2-40B4-BE49-F238E27FC236}">
                  <a16:creationId xmlns:a16="http://schemas.microsoft.com/office/drawing/2014/main" id="{453AA102-BAE9-E7B5-1C61-5CEA2329070A}"/>
                </a:ext>
              </a:extLst>
            </p:cNvPr>
            <p:cNvSpPr txBox="1"/>
            <p:nvPr/>
          </p:nvSpPr>
          <p:spPr>
            <a:xfrm>
              <a:off x="6467473" y="2535246"/>
              <a:ext cx="2243948" cy="215444"/>
            </a:xfrm>
            <a:prstGeom prst="rect">
              <a:avLst/>
            </a:prstGeom>
            <a:noFill/>
          </p:spPr>
          <p:txBody>
            <a:bodyPr wrap="none" lIns="0" tIns="0" rIns="0" bIns="0" rtlCol="0">
              <a:spAutoFit/>
            </a:bodyPr>
            <a:lstStyle/>
            <a:p>
              <a:pPr marL="0" marR="0" lvl="1" indent="-414772" algn="ctr" fontAlgn="base">
                <a:lnSpc>
                  <a:spcPct val="100000"/>
                </a:lnSpc>
                <a:spcBef>
                  <a:spcPct val="0"/>
                </a:spcBef>
                <a:spcAft>
                  <a:spcPts val="100"/>
                </a:spcAft>
                <a:buClr>
                  <a:srgbClr val="000000"/>
                </a:buClr>
                <a:buSzPct val="95000"/>
                <a:buFontTx/>
                <a:buNone/>
                <a:tabLst/>
                <a:defRPr/>
              </a:pPr>
              <a:r>
                <a:rPr lang="en-US" altLang="ko-KR" sz="1400" b="1" dirty="0">
                  <a:ln>
                    <a:solidFill>
                      <a:srgbClr val="B36201">
                        <a:alpha val="0"/>
                      </a:srgbClr>
                    </a:solidFill>
                  </a:ln>
                  <a:solidFill>
                    <a:srgbClr val="003E82"/>
                  </a:solidFill>
                  <a:latin typeface="Arial" panose="020B0604020202020204" pitchFamily="34" charset="0"/>
                  <a:ea typeface="맑은 고딕" panose="020B0503020000020004" pitchFamily="50" charset="-127"/>
                  <a:cs typeface="Arial" panose="020B0604020202020204" pitchFamily="34" charset="0"/>
                </a:rPr>
                <a:t>SMART Reactor Assembly</a:t>
              </a:r>
            </a:p>
          </p:txBody>
        </p:sp>
        <p:sp>
          <p:nvSpPr>
            <p:cNvPr id="13" name="직각 삼각형 12">
              <a:extLst>
                <a:ext uri="{FF2B5EF4-FFF2-40B4-BE49-F238E27FC236}">
                  <a16:creationId xmlns:a16="http://schemas.microsoft.com/office/drawing/2014/main" id="{98D7FA59-777D-40E2-F769-40E0688AD1C5}"/>
                </a:ext>
              </a:extLst>
            </p:cNvPr>
            <p:cNvSpPr/>
            <p:nvPr/>
          </p:nvSpPr>
          <p:spPr>
            <a:xfrm rot="10800000" flipH="1">
              <a:off x="6182390" y="2297254"/>
              <a:ext cx="290358" cy="290358"/>
            </a:xfrm>
            <a:prstGeom prst="rtTriangle">
              <a:avLst/>
            </a:prstGeom>
            <a:solidFill>
              <a:srgbClr val="003064"/>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scene3d>
                <a:camera prst="orthographicFront"/>
                <a:lightRig rig="threePt" dir="t"/>
              </a:scene3d>
              <a:sp3d>
                <a:bevelT w="1270" h="1270"/>
              </a:sp3d>
            </a:bodyPr>
            <a:lstStyle/>
            <a:p>
              <a:pPr marL="0" marR="0" indent="0" algn="ctr" defTabSz="457200" rtl="0" eaLnBrk="1" fontAlgn="auto" latinLnBrk="0" hangingPunct="1">
                <a:lnSpc>
                  <a:spcPct val="100000"/>
                </a:lnSpc>
                <a:spcBef>
                  <a:spcPts val="0"/>
                </a:spcBef>
                <a:spcAft>
                  <a:spcPts val="0"/>
                </a:spcAft>
                <a:buClrTx/>
                <a:buSzPct val="100000"/>
                <a:buFontTx/>
                <a:buNone/>
                <a:tabLst/>
              </a:pPr>
              <a:endParaRPr kumimoji="0" lang="ko-KR" altLang="en-US" sz="900" b="0" i="0" u="none" strike="noStrike" kern="1200" cap="none" spc="-70" normalizeH="0" baseline="0" noProof="0" dirty="0">
                <a:ln>
                  <a:noFill/>
                </a:ln>
                <a:solidFill>
                  <a:prstClr val="white"/>
                </a:solidFill>
                <a:effectLst/>
                <a:uLnTx/>
                <a:uFillTx/>
                <a:latin typeface="+mj-ea"/>
                <a:ea typeface="+mj-ea"/>
                <a:cs typeface="Arial" panose="020B0604020202020204" pitchFamily="34" charset="0"/>
              </a:endParaRPr>
            </a:p>
          </p:txBody>
        </p:sp>
        <p:grpSp>
          <p:nvGrpSpPr>
            <p:cNvPr id="14" name="그룹 13">
              <a:extLst>
                <a:ext uri="{FF2B5EF4-FFF2-40B4-BE49-F238E27FC236}">
                  <a16:creationId xmlns:a16="http://schemas.microsoft.com/office/drawing/2014/main" id="{D5BCDD6B-834C-F2F3-AD45-0A558226DD07}"/>
                </a:ext>
              </a:extLst>
            </p:cNvPr>
            <p:cNvGrpSpPr/>
            <p:nvPr/>
          </p:nvGrpSpPr>
          <p:grpSpPr>
            <a:xfrm>
              <a:off x="6205787" y="2319046"/>
              <a:ext cx="111232" cy="111232"/>
              <a:chOff x="8588319" y="2022708"/>
              <a:chExt cx="113006" cy="113006"/>
            </a:xfrm>
          </p:grpSpPr>
          <p:cxnSp>
            <p:nvCxnSpPr>
              <p:cNvPr id="15" name="직선 연결선 14">
                <a:extLst>
                  <a:ext uri="{FF2B5EF4-FFF2-40B4-BE49-F238E27FC236}">
                    <a16:creationId xmlns:a16="http://schemas.microsoft.com/office/drawing/2014/main" id="{497BA0D1-BE0E-6D26-4336-6B4828EEC269}"/>
                  </a:ext>
                </a:extLst>
              </p:cNvPr>
              <p:cNvCxnSpPr>
                <a:cxnSpLocks/>
              </p:cNvCxnSpPr>
              <p:nvPr/>
            </p:nvCxnSpPr>
            <p:spPr>
              <a:xfrm>
                <a:off x="8644822" y="2022708"/>
                <a:ext cx="0" cy="1130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직선 연결선 15">
                <a:extLst>
                  <a:ext uri="{FF2B5EF4-FFF2-40B4-BE49-F238E27FC236}">
                    <a16:creationId xmlns:a16="http://schemas.microsoft.com/office/drawing/2014/main" id="{209573A5-C1C6-A56F-3D87-1EBAEAEDED5C}"/>
                  </a:ext>
                </a:extLst>
              </p:cNvPr>
              <p:cNvCxnSpPr>
                <a:cxnSpLocks/>
              </p:cNvCxnSpPr>
              <p:nvPr/>
            </p:nvCxnSpPr>
            <p:spPr>
              <a:xfrm rot="16200000">
                <a:off x="8644822" y="2022708"/>
                <a:ext cx="0" cy="1130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0" name="그룹 19">
            <a:extLst>
              <a:ext uri="{FF2B5EF4-FFF2-40B4-BE49-F238E27FC236}">
                <a16:creationId xmlns:a16="http://schemas.microsoft.com/office/drawing/2014/main" id="{95BA72E6-9828-8F07-2294-076281A9A6E8}"/>
              </a:ext>
            </a:extLst>
          </p:cNvPr>
          <p:cNvGrpSpPr/>
          <p:nvPr/>
        </p:nvGrpSpPr>
        <p:grpSpPr>
          <a:xfrm>
            <a:off x="3923928" y="1196752"/>
            <a:ext cx="4584222" cy="4718198"/>
            <a:chOff x="3470626" y="1375370"/>
            <a:chExt cx="5239265" cy="4894869"/>
          </a:xfrm>
        </p:grpSpPr>
        <p:grpSp>
          <p:nvGrpSpPr>
            <p:cNvPr id="21" name="그룹 20">
              <a:extLst>
                <a:ext uri="{FF2B5EF4-FFF2-40B4-BE49-F238E27FC236}">
                  <a16:creationId xmlns:a16="http://schemas.microsoft.com/office/drawing/2014/main" id="{25934913-C23C-11B6-2960-15032FA3749E}"/>
                </a:ext>
              </a:extLst>
            </p:cNvPr>
            <p:cNvGrpSpPr/>
            <p:nvPr/>
          </p:nvGrpSpPr>
          <p:grpSpPr>
            <a:xfrm>
              <a:off x="3682108" y="1906810"/>
              <a:ext cx="2179594" cy="958968"/>
              <a:chOff x="3682108" y="1901730"/>
              <a:chExt cx="2179594" cy="958968"/>
            </a:xfrm>
          </p:grpSpPr>
          <p:grpSp>
            <p:nvGrpSpPr>
              <p:cNvPr id="101" name="그룹 100">
                <a:extLst>
                  <a:ext uri="{FF2B5EF4-FFF2-40B4-BE49-F238E27FC236}">
                    <a16:creationId xmlns:a16="http://schemas.microsoft.com/office/drawing/2014/main" id="{920994B3-C419-1F02-3E4C-8EFA0180D446}"/>
                  </a:ext>
                </a:extLst>
              </p:cNvPr>
              <p:cNvGrpSpPr/>
              <p:nvPr/>
            </p:nvGrpSpPr>
            <p:grpSpPr>
              <a:xfrm>
                <a:off x="3682108" y="1901730"/>
                <a:ext cx="1979218" cy="191810"/>
                <a:chOff x="3682108" y="1901730"/>
                <a:chExt cx="1979218" cy="191810"/>
              </a:xfrm>
            </p:grpSpPr>
            <p:sp>
              <p:nvSpPr>
                <p:cNvPr id="123" name="모서리가 둥근 직사각형 15">
                  <a:extLst>
                    <a:ext uri="{FF2B5EF4-FFF2-40B4-BE49-F238E27FC236}">
                      <a16:creationId xmlns:a16="http://schemas.microsoft.com/office/drawing/2014/main" id="{D333B7DF-B5A5-B142-1175-DCF1BD78FA52}"/>
                    </a:ext>
                  </a:extLst>
                </p:cNvPr>
                <p:cNvSpPr/>
                <p:nvPr/>
              </p:nvSpPr>
              <p:spPr>
                <a:xfrm>
                  <a:off x="3875581" y="1901730"/>
                  <a:ext cx="1785745" cy="191810"/>
                </a:xfrm>
                <a:prstGeom prst="roundRect">
                  <a:avLst>
                    <a:gd name="adj" fmla="val 6975"/>
                  </a:avLst>
                </a:prstGeom>
                <a:noFill/>
                <a:ln w="28575">
                  <a:noFill/>
                </a:ln>
                <a:effectLst/>
              </p:spPr>
              <p:style>
                <a:lnRef idx="2">
                  <a:schemeClr val="dk1"/>
                </a:lnRef>
                <a:fillRef idx="1">
                  <a:schemeClr val="lt1"/>
                </a:fillRef>
                <a:effectRef idx="0">
                  <a:schemeClr val="dk1"/>
                </a:effectRef>
                <a:fontRef idx="minor">
                  <a:schemeClr val="dk1"/>
                </a:fontRef>
              </p:style>
              <p:txBody>
                <a:bodyPr wrap="none" lIns="0" tIns="0" rIns="0" bIns="0" rtlCol="0" anchor="t" anchorCtr="0">
                  <a:spAutoFit/>
                </a:bodyPr>
                <a:lstStyle/>
                <a:p>
                  <a:pPr>
                    <a:defRPr/>
                  </a:pPr>
                  <a:r>
                    <a:rPr lang="en-US" altLang="ko-KR" sz="1200" dirty="0">
                      <a:ln>
                        <a:solidFill>
                          <a:srgbClr val="E7E6E6">
                            <a:lumMod val="75000"/>
                            <a:alpha val="0"/>
                          </a:srgbClr>
                        </a:solidFill>
                      </a:ln>
                      <a:solidFill>
                        <a:schemeClr val="tx1">
                          <a:lumMod val="85000"/>
                          <a:lumOff val="15000"/>
                        </a:schemeClr>
                      </a:solidFill>
                      <a:latin typeface="Arial" panose="020B0604020202020204" pitchFamily="34" charset="0"/>
                      <a:ea typeface="Pretendard Medium" panose="02000603000000020004" pitchFamily="2" charset="-127"/>
                      <a:cs typeface="Arial" panose="020B0604020202020204" pitchFamily="34" charset="0"/>
                    </a:rPr>
                    <a:t>Thermal Power : 365 </a:t>
                  </a:r>
                  <a:r>
                    <a:rPr lang="en-US" altLang="ko-KR" sz="1200" dirty="0" err="1">
                      <a:ln>
                        <a:solidFill>
                          <a:srgbClr val="E7E6E6">
                            <a:lumMod val="75000"/>
                            <a:alpha val="0"/>
                          </a:srgbClr>
                        </a:solidFill>
                      </a:ln>
                      <a:solidFill>
                        <a:schemeClr val="tx1">
                          <a:lumMod val="85000"/>
                          <a:lumOff val="15000"/>
                        </a:schemeClr>
                      </a:solidFill>
                      <a:latin typeface="Arial" panose="020B0604020202020204" pitchFamily="34" charset="0"/>
                      <a:ea typeface="Pretendard Medium" panose="02000603000000020004" pitchFamily="2" charset="-127"/>
                      <a:cs typeface="Arial" panose="020B0604020202020204" pitchFamily="34" charset="0"/>
                    </a:rPr>
                    <a:t>MWt</a:t>
                  </a:r>
                  <a:endParaRPr lang="en-US" altLang="ko-KR" sz="1200" dirty="0">
                    <a:ln>
                      <a:solidFill>
                        <a:srgbClr val="E7E6E6">
                          <a:lumMod val="75000"/>
                          <a:alpha val="0"/>
                        </a:srgbClr>
                      </a:solidFill>
                    </a:ln>
                    <a:solidFill>
                      <a:schemeClr val="tx1">
                        <a:lumMod val="85000"/>
                        <a:lumOff val="15000"/>
                      </a:schemeClr>
                    </a:solidFill>
                    <a:latin typeface="Arial" panose="020B0604020202020204" pitchFamily="34" charset="0"/>
                    <a:ea typeface="Pretendard Medium" panose="02000603000000020004" pitchFamily="2" charset="-127"/>
                    <a:cs typeface="Arial" panose="020B0604020202020204" pitchFamily="34" charset="0"/>
                  </a:endParaRPr>
                </a:p>
              </p:txBody>
            </p:sp>
            <p:grpSp>
              <p:nvGrpSpPr>
                <p:cNvPr id="124" name="그룹 123">
                  <a:extLst>
                    <a:ext uri="{FF2B5EF4-FFF2-40B4-BE49-F238E27FC236}">
                      <a16:creationId xmlns:a16="http://schemas.microsoft.com/office/drawing/2014/main" id="{E1FE53E2-BA6F-839C-E8CE-635B3FE8FBF5}"/>
                    </a:ext>
                  </a:extLst>
                </p:cNvPr>
                <p:cNvGrpSpPr/>
                <p:nvPr/>
              </p:nvGrpSpPr>
              <p:grpSpPr>
                <a:xfrm>
                  <a:off x="3682108" y="1928546"/>
                  <a:ext cx="138179" cy="138179"/>
                  <a:chOff x="6432223" y="4994475"/>
                  <a:chExt cx="138179" cy="138179"/>
                </a:xfrm>
              </p:grpSpPr>
              <p:sp>
                <p:nvSpPr>
                  <p:cNvPr id="125" name="사각형: 둥근 모서리 182">
                    <a:extLst>
                      <a:ext uri="{FF2B5EF4-FFF2-40B4-BE49-F238E27FC236}">
                        <a16:creationId xmlns:a16="http://schemas.microsoft.com/office/drawing/2014/main" id="{F8F6D0C8-55CD-ACF8-A40A-837F4FF6FE39}"/>
                      </a:ext>
                    </a:extLst>
                  </p:cNvPr>
                  <p:cNvSpPr/>
                  <p:nvPr/>
                </p:nvSpPr>
                <p:spPr>
                  <a:xfrm>
                    <a:off x="6432223" y="4994475"/>
                    <a:ext cx="138179" cy="138179"/>
                  </a:xfrm>
                  <a:prstGeom prst="roundRect">
                    <a:avLst>
                      <a:gd name="adj" fmla="val 20113"/>
                    </a:avLst>
                  </a:prstGeom>
                  <a:solidFill>
                    <a:srgbClr val="088A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Arial" panose="020B0604020202020204" pitchFamily="34" charset="0"/>
                      <a:cs typeface="Arial" panose="020B0604020202020204" pitchFamily="34" charset="0"/>
                    </a:endParaRPr>
                  </a:p>
                </p:txBody>
              </p:sp>
              <p:grpSp>
                <p:nvGrpSpPr>
                  <p:cNvPr id="126" name="그룹 125">
                    <a:extLst>
                      <a:ext uri="{FF2B5EF4-FFF2-40B4-BE49-F238E27FC236}">
                        <a16:creationId xmlns:a16="http://schemas.microsoft.com/office/drawing/2014/main" id="{AE56C048-4E6B-BDDE-4F6F-0D0CA27959DC}"/>
                      </a:ext>
                    </a:extLst>
                  </p:cNvPr>
                  <p:cNvGrpSpPr/>
                  <p:nvPr/>
                </p:nvGrpSpPr>
                <p:grpSpPr>
                  <a:xfrm>
                    <a:off x="6487541" y="5036022"/>
                    <a:ext cx="27542" cy="55085"/>
                    <a:chOff x="5786438" y="4217988"/>
                    <a:chExt cx="71437" cy="142874"/>
                  </a:xfrm>
                </p:grpSpPr>
                <p:cxnSp>
                  <p:nvCxnSpPr>
                    <p:cNvPr id="127" name="직선 연결선 126">
                      <a:extLst>
                        <a:ext uri="{FF2B5EF4-FFF2-40B4-BE49-F238E27FC236}">
                          <a16:creationId xmlns:a16="http://schemas.microsoft.com/office/drawing/2014/main" id="{5747963D-5160-A919-C3F7-95849B3F328D}"/>
                        </a:ext>
                      </a:extLst>
                    </p:cNvPr>
                    <p:cNvCxnSpPr/>
                    <p:nvPr/>
                  </p:nvCxnSpPr>
                  <p:spPr>
                    <a:xfrm>
                      <a:off x="5786438" y="4217988"/>
                      <a:ext cx="71437" cy="71437"/>
                    </a:xfrm>
                    <a:prstGeom prst="line">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8" name="직선 연결선 127">
                      <a:extLst>
                        <a:ext uri="{FF2B5EF4-FFF2-40B4-BE49-F238E27FC236}">
                          <a16:creationId xmlns:a16="http://schemas.microsoft.com/office/drawing/2014/main" id="{BF2B19E8-EEA0-6897-DCD5-42925959E2AB}"/>
                        </a:ext>
                      </a:extLst>
                    </p:cNvPr>
                    <p:cNvCxnSpPr>
                      <a:cxnSpLocks/>
                    </p:cNvCxnSpPr>
                    <p:nvPr/>
                  </p:nvCxnSpPr>
                  <p:spPr>
                    <a:xfrm flipV="1">
                      <a:off x="5786438" y="4289425"/>
                      <a:ext cx="71437" cy="71437"/>
                    </a:xfrm>
                    <a:prstGeom prst="line">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102" name="그룹 101">
                <a:extLst>
                  <a:ext uri="{FF2B5EF4-FFF2-40B4-BE49-F238E27FC236}">
                    <a16:creationId xmlns:a16="http://schemas.microsoft.com/office/drawing/2014/main" id="{BBA6A75D-2FF8-77E0-8524-295DB9970F1D}"/>
                  </a:ext>
                </a:extLst>
              </p:cNvPr>
              <p:cNvGrpSpPr/>
              <p:nvPr/>
            </p:nvGrpSpPr>
            <p:grpSpPr>
              <a:xfrm>
                <a:off x="3682108" y="2157449"/>
                <a:ext cx="1947415" cy="191810"/>
                <a:chOff x="3682108" y="2157449"/>
                <a:chExt cx="1947415" cy="191810"/>
              </a:xfrm>
            </p:grpSpPr>
            <p:sp>
              <p:nvSpPr>
                <p:cNvPr id="117" name="모서리가 둥근 직사각형 15">
                  <a:extLst>
                    <a:ext uri="{FF2B5EF4-FFF2-40B4-BE49-F238E27FC236}">
                      <a16:creationId xmlns:a16="http://schemas.microsoft.com/office/drawing/2014/main" id="{2E74DA80-6C6C-427C-06BB-AAD95373053F}"/>
                    </a:ext>
                  </a:extLst>
                </p:cNvPr>
                <p:cNvSpPr/>
                <p:nvPr/>
              </p:nvSpPr>
              <p:spPr>
                <a:xfrm>
                  <a:off x="3875581" y="2157449"/>
                  <a:ext cx="1753942" cy="191810"/>
                </a:xfrm>
                <a:prstGeom prst="roundRect">
                  <a:avLst>
                    <a:gd name="adj" fmla="val 6975"/>
                  </a:avLst>
                </a:prstGeom>
                <a:noFill/>
                <a:ln w="28575">
                  <a:noFill/>
                </a:ln>
                <a:effectLst/>
              </p:spPr>
              <p:style>
                <a:lnRef idx="2">
                  <a:schemeClr val="dk1"/>
                </a:lnRef>
                <a:fillRef idx="1">
                  <a:schemeClr val="lt1"/>
                </a:fillRef>
                <a:effectRef idx="0">
                  <a:schemeClr val="dk1"/>
                </a:effectRef>
                <a:fontRef idx="minor">
                  <a:schemeClr val="dk1"/>
                </a:fontRef>
              </p:style>
              <p:txBody>
                <a:bodyPr wrap="none" lIns="0" tIns="0" rIns="0" bIns="0" rtlCol="0" anchor="t" anchorCtr="0">
                  <a:spAutoFit/>
                </a:bodyPr>
                <a:lstStyle/>
                <a:p>
                  <a:pPr>
                    <a:defRPr/>
                  </a:pPr>
                  <a:r>
                    <a:rPr lang="en-US" altLang="ko-KR" sz="1200" dirty="0">
                      <a:ln>
                        <a:solidFill>
                          <a:srgbClr val="E7E6E6">
                            <a:lumMod val="75000"/>
                            <a:alpha val="0"/>
                          </a:srgbClr>
                        </a:solidFill>
                      </a:ln>
                      <a:solidFill>
                        <a:schemeClr val="tx1">
                          <a:lumMod val="85000"/>
                          <a:lumOff val="15000"/>
                        </a:schemeClr>
                      </a:solidFill>
                      <a:latin typeface="Arial" panose="020B0604020202020204" pitchFamily="34" charset="0"/>
                      <a:ea typeface="Pretendard Medium" panose="02000603000000020004" pitchFamily="2" charset="-127"/>
                      <a:cs typeface="Arial" panose="020B0604020202020204" pitchFamily="34" charset="0"/>
                    </a:rPr>
                    <a:t>Electric Power : 110 MWe</a:t>
                  </a:r>
                </a:p>
              </p:txBody>
            </p:sp>
            <p:grpSp>
              <p:nvGrpSpPr>
                <p:cNvPr id="118" name="그룹 117">
                  <a:extLst>
                    <a:ext uri="{FF2B5EF4-FFF2-40B4-BE49-F238E27FC236}">
                      <a16:creationId xmlns:a16="http://schemas.microsoft.com/office/drawing/2014/main" id="{96E386C5-3E68-93AA-08FA-A4B55A2CB256}"/>
                    </a:ext>
                  </a:extLst>
                </p:cNvPr>
                <p:cNvGrpSpPr/>
                <p:nvPr/>
              </p:nvGrpSpPr>
              <p:grpSpPr>
                <a:xfrm>
                  <a:off x="3682108" y="2184265"/>
                  <a:ext cx="138179" cy="138179"/>
                  <a:chOff x="6432223" y="4994475"/>
                  <a:chExt cx="138179" cy="138179"/>
                </a:xfrm>
              </p:grpSpPr>
              <p:sp>
                <p:nvSpPr>
                  <p:cNvPr id="119" name="사각형: 둥근 모서리 176">
                    <a:extLst>
                      <a:ext uri="{FF2B5EF4-FFF2-40B4-BE49-F238E27FC236}">
                        <a16:creationId xmlns:a16="http://schemas.microsoft.com/office/drawing/2014/main" id="{DFC0E4A7-3452-CEA9-E175-D87E76B90221}"/>
                      </a:ext>
                    </a:extLst>
                  </p:cNvPr>
                  <p:cNvSpPr/>
                  <p:nvPr/>
                </p:nvSpPr>
                <p:spPr>
                  <a:xfrm>
                    <a:off x="6432223" y="4994475"/>
                    <a:ext cx="138179" cy="138179"/>
                  </a:xfrm>
                  <a:prstGeom prst="roundRect">
                    <a:avLst>
                      <a:gd name="adj" fmla="val 20113"/>
                    </a:avLst>
                  </a:prstGeom>
                  <a:solidFill>
                    <a:srgbClr val="088A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Arial" panose="020B0604020202020204" pitchFamily="34" charset="0"/>
                      <a:cs typeface="Arial" panose="020B0604020202020204" pitchFamily="34" charset="0"/>
                    </a:endParaRPr>
                  </a:p>
                </p:txBody>
              </p:sp>
              <p:grpSp>
                <p:nvGrpSpPr>
                  <p:cNvPr id="120" name="그룹 119">
                    <a:extLst>
                      <a:ext uri="{FF2B5EF4-FFF2-40B4-BE49-F238E27FC236}">
                        <a16:creationId xmlns:a16="http://schemas.microsoft.com/office/drawing/2014/main" id="{114CB591-1139-23F2-E387-2D6FD64E1292}"/>
                      </a:ext>
                    </a:extLst>
                  </p:cNvPr>
                  <p:cNvGrpSpPr/>
                  <p:nvPr/>
                </p:nvGrpSpPr>
                <p:grpSpPr>
                  <a:xfrm>
                    <a:off x="6487541" y="5036022"/>
                    <a:ext cx="27542" cy="55085"/>
                    <a:chOff x="5786438" y="4217988"/>
                    <a:chExt cx="71437" cy="142874"/>
                  </a:xfrm>
                </p:grpSpPr>
                <p:cxnSp>
                  <p:nvCxnSpPr>
                    <p:cNvPr id="121" name="직선 연결선 120">
                      <a:extLst>
                        <a:ext uri="{FF2B5EF4-FFF2-40B4-BE49-F238E27FC236}">
                          <a16:creationId xmlns:a16="http://schemas.microsoft.com/office/drawing/2014/main" id="{22A27EFB-FD68-AE1C-82BA-D248413F4776}"/>
                        </a:ext>
                      </a:extLst>
                    </p:cNvPr>
                    <p:cNvCxnSpPr/>
                    <p:nvPr/>
                  </p:nvCxnSpPr>
                  <p:spPr>
                    <a:xfrm>
                      <a:off x="5786438" y="4217988"/>
                      <a:ext cx="71437" cy="71437"/>
                    </a:xfrm>
                    <a:prstGeom prst="line">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2" name="직선 연결선 121">
                      <a:extLst>
                        <a:ext uri="{FF2B5EF4-FFF2-40B4-BE49-F238E27FC236}">
                          <a16:creationId xmlns:a16="http://schemas.microsoft.com/office/drawing/2014/main" id="{8D72A783-F616-4985-BE6A-408F928117B8}"/>
                        </a:ext>
                      </a:extLst>
                    </p:cNvPr>
                    <p:cNvCxnSpPr>
                      <a:cxnSpLocks/>
                    </p:cNvCxnSpPr>
                    <p:nvPr/>
                  </p:nvCxnSpPr>
                  <p:spPr>
                    <a:xfrm flipV="1">
                      <a:off x="5786438" y="4289425"/>
                      <a:ext cx="71437" cy="71437"/>
                    </a:xfrm>
                    <a:prstGeom prst="line">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103" name="그룹 102">
                <a:extLst>
                  <a:ext uri="{FF2B5EF4-FFF2-40B4-BE49-F238E27FC236}">
                    <a16:creationId xmlns:a16="http://schemas.microsoft.com/office/drawing/2014/main" id="{60979C45-063D-BB76-05AD-64D83058DC94}"/>
                  </a:ext>
                </a:extLst>
              </p:cNvPr>
              <p:cNvGrpSpPr/>
              <p:nvPr/>
            </p:nvGrpSpPr>
            <p:grpSpPr>
              <a:xfrm>
                <a:off x="3682108" y="2413168"/>
                <a:ext cx="2179594" cy="191810"/>
                <a:chOff x="3682108" y="2413168"/>
                <a:chExt cx="2179594" cy="191810"/>
              </a:xfrm>
            </p:grpSpPr>
            <p:sp>
              <p:nvSpPr>
                <p:cNvPr id="111" name="모서리가 둥근 직사각형 15">
                  <a:extLst>
                    <a:ext uri="{FF2B5EF4-FFF2-40B4-BE49-F238E27FC236}">
                      <a16:creationId xmlns:a16="http://schemas.microsoft.com/office/drawing/2014/main" id="{05D03243-9FF6-48FD-E736-D91969B9B6CA}"/>
                    </a:ext>
                  </a:extLst>
                </p:cNvPr>
                <p:cNvSpPr/>
                <p:nvPr/>
              </p:nvSpPr>
              <p:spPr>
                <a:xfrm>
                  <a:off x="3875581" y="2413168"/>
                  <a:ext cx="1986121" cy="191810"/>
                </a:xfrm>
                <a:prstGeom prst="roundRect">
                  <a:avLst>
                    <a:gd name="adj" fmla="val 6975"/>
                  </a:avLst>
                </a:prstGeom>
                <a:noFill/>
                <a:ln w="28575">
                  <a:noFill/>
                </a:ln>
                <a:effectLst/>
              </p:spPr>
              <p:style>
                <a:lnRef idx="2">
                  <a:schemeClr val="dk1"/>
                </a:lnRef>
                <a:fillRef idx="1">
                  <a:schemeClr val="lt1"/>
                </a:fillRef>
                <a:effectRef idx="0">
                  <a:schemeClr val="dk1"/>
                </a:effectRef>
                <a:fontRef idx="minor">
                  <a:schemeClr val="dk1"/>
                </a:fontRef>
              </p:style>
              <p:txBody>
                <a:bodyPr wrap="none" lIns="0" tIns="0" rIns="0" bIns="0" rtlCol="0" anchor="t" anchorCtr="0">
                  <a:spAutoFit/>
                </a:bodyPr>
                <a:lstStyle/>
                <a:p>
                  <a:pPr>
                    <a:defRPr/>
                  </a:pPr>
                  <a:r>
                    <a:rPr lang="en-US" altLang="ko-KR" sz="1200" dirty="0">
                      <a:ln>
                        <a:solidFill>
                          <a:srgbClr val="E7E6E6">
                            <a:lumMod val="75000"/>
                            <a:alpha val="0"/>
                          </a:srgbClr>
                        </a:solidFill>
                      </a:ln>
                      <a:solidFill>
                        <a:schemeClr val="tx1">
                          <a:lumMod val="85000"/>
                          <a:lumOff val="15000"/>
                        </a:schemeClr>
                      </a:solidFill>
                      <a:latin typeface="Arial" panose="020B0604020202020204" pitchFamily="34" charset="0"/>
                      <a:ea typeface="Pretendard Medium" panose="02000603000000020004" pitchFamily="2" charset="-127"/>
                      <a:cs typeface="Arial" panose="020B0604020202020204" pitchFamily="34" charset="0"/>
                    </a:rPr>
                    <a:t>Desalination : 40,000 ton/day</a:t>
                  </a:r>
                </a:p>
              </p:txBody>
            </p:sp>
            <p:grpSp>
              <p:nvGrpSpPr>
                <p:cNvPr id="112" name="그룹 111">
                  <a:extLst>
                    <a:ext uri="{FF2B5EF4-FFF2-40B4-BE49-F238E27FC236}">
                      <a16:creationId xmlns:a16="http://schemas.microsoft.com/office/drawing/2014/main" id="{46AF920E-5FED-C345-96E3-E86B0546B1D6}"/>
                    </a:ext>
                  </a:extLst>
                </p:cNvPr>
                <p:cNvGrpSpPr/>
                <p:nvPr/>
              </p:nvGrpSpPr>
              <p:grpSpPr>
                <a:xfrm>
                  <a:off x="3682108" y="2439984"/>
                  <a:ext cx="138179" cy="138179"/>
                  <a:chOff x="6432223" y="4994475"/>
                  <a:chExt cx="138179" cy="138179"/>
                </a:xfrm>
              </p:grpSpPr>
              <p:sp>
                <p:nvSpPr>
                  <p:cNvPr id="113" name="사각형: 둥근 모서리 170">
                    <a:extLst>
                      <a:ext uri="{FF2B5EF4-FFF2-40B4-BE49-F238E27FC236}">
                        <a16:creationId xmlns:a16="http://schemas.microsoft.com/office/drawing/2014/main" id="{651A909B-B89E-0E93-5366-4E997C075F1E}"/>
                      </a:ext>
                    </a:extLst>
                  </p:cNvPr>
                  <p:cNvSpPr/>
                  <p:nvPr/>
                </p:nvSpPr>
                <p:spPr>
                  <a:xfrm>
                    <a:off x="6432223" y="4994475"/>
                    <a:ext cx="138179" cy="138179"/>
                  </a:xfrm>
                  <a:prstGeom prst="roundRect">
                    <a:avLst>
                      <a:gd name="adj" fmla="val 20113"/>
                    </a:avLst>
                  </a:prstGeom>
                  <a:solidFill>
                    <a:srgbClr val="088A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Arial" panose="020B0604020202020204" pitchFamily="34" charset="0"/>
                      <a:cs typeface="Arial" panose="020B0604020202020204" pitchFamily="34" charset="0"/>
                    </a:endParaRPr>
                  </a:p>
                </p:txBody>
              </p:sp>
              <p:grpSp>
                <p:nvGrpSpPr>
                  <p:cNvPr id="114" name="그룹 113">
                    <a:extLst>
                      <a:ext uri="{FF2B5EF4-FFF2-40B4-BE49-F238E27FC236}">
                        <a16:creationId xmlns:a16="http://schemas.microsoft.com/office/drawing/2014/main" id="{D5DF4CB2-7019-5881-206A-467F47C5D719}"/>
                      </a:ext>
                    </a:extLst>
                  </p:cNvPr>
                  <p:cNvGrpSpPr/>
                  <p:nvPr/>
                </p:nvGrpSpPr>
                <p:grpSpPr>
                  <a:xfrm>
                    <a:off x="6487541" y="5036022"/>
                    <a:ext cx="27542" cy="55085"/>
                    <a:chOff x="5786438" y="4217988"/>
                    <a:chExt cx="71437" cy="142874"/>
                  </a:xfrm>
                </p:grpSpPr>
                <p:cxnSp>
                  <p:nvCxnSpPr>
                    <p:cNvPr id="115" name="직선 연결선 114">
                      <a:extLst>
                        <a:ext uri="{FF2B5EF4-FFF2-40B4-BE49-F238E27FC236}">
                          <a16:creationId xmlns:a16="http://schemas.microsoft.com/office/drawing/2014/main" id="{4CF46F1F-12EA-E8AD-B6B1-C7403E7445E5}"/>
                        </a:ext>
                      </a:extLst>
                    </p:cNvPr>
                    <p:cNvCxnSpPr/>
                    <p:nvPr/>
                  </p:nvCxnSpPr>
                  <p:spPr>
                    <a:xfrm>
                      <a:off x="5786438" y="4217988"/>
                      <a:ext cx="71437" cy="71437"/>
                    </a:xfrm>
                    <a:prstGeom prst="line">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6" name="직선 연결선 115">
                      <a:extLst>
                        <a:ext uri="{FF2B5EF4-FFF2-40B4-BE49-F238E27FC236}">
                          <a16:creationId xmlns:a16="http://schemas.microsoft.com/office/drawing/2014/main" id="{6D01E9D1-DA4E-8A30-9D9B-D030D2E1F341}"/>
                        </a:ext>
                      </a:extLst>
                    </p:cNvPr>
                    <p:cNvCxnSpPr>
                      <a:cxnSpLocks/>
                    </p:cNvCxnSpPr>
                    <p:nvPr/>
                  </p:nvCxnSpPr>
                  <p:spPr>
                    <a:xfrm flipV="1">
                      <a:off x="5786438" y="4289425"/>
                      <a:ext cx="71437" cy="71437"/>
                    </a:xfrm>
                    <a:prstGeom prst="line">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104" name="그룹 103">
                <a:extLst>
                  <a:ext uri="{FF2B5EF4-FFF2-40B4-BE49-F238E27FC236}">
                    <a16:creationId xmlns:a16="http://schemas.microsoft.com/office/drawing/2014/main" id="{841A5B9D-B4E1-506D-42D8-44330AE59CA7}"/>
                  </a:ext>
                </a:extLst>
              </p:cNvPr>
              <p:cNvGrpSpPr/>
              <p:nvPr/>
            </p:nvGrpSpPr>
            <p:grpSpPr>
              <a:xfrm>
                <a:off x="3682108" y="2668888"/>
                <a:ext cx="1677854" cy="191810"/>
                <a:chOff x="3682108" y="2668888"/>
                <a:chExt cx="1677854" cy="191810"/>
              </a:xfrm>
            </p:grpSpPr>
            <p:sp>
              <p:nvSpPr>
                <p:cNvPr id="105" name="모서리가 둥근 직사각형 15">
                  <a:extLst>
                    <a:ext uri="{FF2B5EF4-FFF2-40B4-BE49-F238E27FC236}">
                      <a16:creationId xmlns:a16="http://schemas.microsoft.com/office/drawing/2014/main" id="{214A84A6-9385-7A96-219A-416DE95CF176}"/>
                    </a:ext>
                  </a:extLst>
                </p:cNvPr>
                <p:cNvSpPr/>
                <p:nvPr/>
              </p:nvSpPr>
              <p:spPr>
                <a:xfrm>
                  <a:off x="3875581" y="2668888"/>
                  <a:ext cx="1484381" cy="191810"/>
                </a:xfrm>
                <a:prstGeom prst="roundRect">
                  <a:avLst>
                    <a:gd name="adj" fmla="val 6975"/>
                  </a:avLst>
                </a:prstGeom>
                <a:noFill/>
                <a:ln w="28575">
                  <a:noFill/>
                </a:ln>
                <a:effectLst/>
              </p:spPr>
              <p:style>
                <a:lnRef idx="2">
                  <a:schemeClr val="dk1"/>
                </a:lnRef>
                <a:fillRef idx="1">
                  <a:schemeClr val="lt1"/>
                </a:fillRef>
                <a:effectRef idx="0">
                  <a:schemeClr val="dk1"/>
                </a:effectRef>
                <a:fontRef idx="minor">
                  <a:schemeClr val="dk1"/>
                </a:fontRef>
              </p:style>
              <p:txBody>
                <a:bodyPr wrap="none" lIns="0" tIns="0" rIns="0" bIns="0" rtlCol="0" anchor="t" anchorCtr="0">
                  <a:spAutoFit/>
                </a:bodyPr>
                <a:lstStyle/>
                <a:p>
                  <a:pPr>
                    <a:defRPr/>
                  </a:pPr>
                  <a:r>
                    <a:rPr lang="en-US" altLang="ko-KR" sz="1200" dirty="0">
                      <a:ln>
                        <a:solidFill>
                          <a:srgbClr val="E7E6E6">
                            <a:lumMod val="75000"/>
                            <a:alpha val="0"/>
                          </a:srgbClr>
                        </a:solidFill>
                      </a:ln>
                      <a:solidFill>
                        <a:schemeClr val="tx1">
                          <a:lumMod val="85000"/>
                          <a:lumOff val="15000"/>
                        </a:schemeClr>
                      </a:solidFill>
                      <a:latin typeface="Arial" panose="020B0604020202020204" pitchFamily="34" charset="0"/>
                      <a:ea typeface="Pretendard Medium" panose="02000603000000020004" pitchFamily="2" charset="-127"/>
                      <a:cs typeface="Arial" panose="020B0604020202020204" pitchFamily="34" charset="0"/>
                    </a:rPr>
                    <a:t>Design Life : 60 years</a:t>
                  </a:r>
                </a:p>
              </p:txBody>
            </p:sp>
            <p:grpSp>
              <p:nvGrpSpPr>
                <p:cNvPr id="106" name="그룹 105">
                  <a:extLst>
                    <a:ext uri="{FF2B5EF4-FFF2-40B4-BE49-F238E27FC236}">
                      <a16:creationId xmlns:a16="http://schemas.microsoft.com/office/drawing/2014/main" id="{4419A1DF-C64A-4D2B-4C90-F07031A0E401}"/>
                    </a:ext>
                  </a:extLst>
                </p:cNvPr>
                <p:cNvGrpSpPr/>
                <p:nvPr/>
              </p:nvGrpSpPr>
              <p:grpSpPr>
                <a:xfrm>
                  <a:off x="3682108" y="2695704"/>
                  <a:ext cx="138179" cy="138179"/>
                  <a:chOff x="6432223" y="4994475"/>
                  <a:chExt cx="138179" cy="138179"/>
                </a:xfrm>
              </p:grpSpPr>
              <p:sp>
                <p:nvSpPr>
                  <p:cNvPr id="107" name="사각형: 둥근 모서리 164">
                    <a:extLst>
                      <a:ext uri="{FF2B5EF4-FFF2-40B4-BE49-F238E27FC236}">
                        <a16:creationId xmlns:a16="http://schemas.microsoft.com/office/drawing/2014/main" id="{852B331D-8240-87A2-78AA-A0F58B53A848}"/>
                      </a:ext>
                    </a:extLst>
                  </p:cNvPr>
                  <p:cNvSpPr/>
                  <p:nvPr/>
                </p:nvSpPr>
                <p:spPr>
                  <a:xfrm>
                    <a:off x="6432223" y="4994475"/>
                    <a:ext cx="138179" cy="138179"/>
                  </a:xfrm>
                  <a:prstGeom prst="roundRect">
                    <a:avLst>
                      <a:gd name="adj" fmla="val 20113"/>
                    </a:avLst>
                  </a:prstGeom>
                  <a:solidFill>
                    <a:srgbClr val="088A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Arial" panose="020B0604020202020204" pitchFamily="34" charset="0"/>
                      <a:cs typeface="Arial" panose="020B0604020202020204" pitchFamily="34" charset="0"/>
                    </a:endParaRPr>
                  </a:p>
                </p:txBody>
              </p:sp>
              <p:grpSp>
                <p:nvGrpSpPr>
                  <p:cNvPr id="108" name="그룹 107">
                    <a:extLst>
                      <a:ext uri="{FF2B5EF4-FFF2-40B4-BE49-F238E27FC236}">
                        <a16:creationId xmlns:a16="http://schemas.microsoft.com/office/drawing/2014/main" id="{888F3CC8-B8A1-CFA9-20D6-6094C7FBF2FD}"/>
                      </a:ext>
                    </a:extLst>
                  </p:cNvPr>
                  <p:cNvGrpSpPr/>
                  <p:nvPr/>
                </p:nvGrpSpPr>
                <p:grpSpPr>
                  <a:xfrm>
                    <a:off x="6487541" y="5036022"/>
                    <a:ext cx="27542" cy="55085"/>
                    <a:chOff x="5786438" y="4217988"/>
                    <a:chExt cx="71437" cy="142874"/>
                  </a:xfrm>
                </p:grpSpPr>
                <p:cxnSp>
                  <p:nvCxnSpPr>
                    <p:cNvPr id="109" name="직선 연결선 108">
                      <a:extLst>
                        <a:ext uri="{FF2B5EF4-FFF2-40B4-BE49-F238E27FC236}">
                          <a16:creationId xmlns:a16="http://schemas.microsoft.com/office/drawing/2014/main" id="{E2E77124-6F9C-7714-512D-EE30E0954236}"/>
                        </a:ext>
                      </a:extLst>
                    </p:cNvPr>
                    <p:cNvCxnSpPr/>
                    <p:nvPr/>
                  </p:nvCxnSpPr>
                  <p:spPr>
                    <a:xfrm>
                      <a:off x="5786438" y="4217988"/>
                      <a:ext cx="71437" cy="71437"/>
                    </a:xfrm>
                    <a:prstGeom prst="line">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직선 연결선 109">
                      <a:extLst>
                        <a:ext uri="{FF2B5EF4-FFF2-40B4-BE49-F238E27FC236}">
                          <a16:creationId xmlns:a16="http://schemas.microsoft.com/office/drawing/2014/main" id="{C9FEDEEF-E4DA-0F07-B747-8BB1767D623A}"/>
                        </a:ext>
                      </a:extLst>
                    </p:cNvPr>
                    <p:cNvCxnSpPr>
                      <a:cxnSpLocks/>
                    </p:cNvCxnSpPr>
                    <p:nvPr/>
                  </p:nvCxnSpPr>
                  <p:spPr>
                    <a:xfrm flipV="1">
                      <a:off x="5786438" y="4289425"/>
                      <a:ext cx="71437" cy="71437"/>
                    </a:xfrm>
                    <a:prstGeom prst="line">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grpSp>
          <p:nvGrpSpPr>
            <p:cNvPr id="22" name="그룹 21">
              <a:extLst>
                <a:ext uri="{FF2B5EF4-FFF2-40B4-BE49-F238E27FC236}">
                  <a16:creationId xmlns:a16="http://schemas.microsoft.com/office/drawing/2014/main" id="{A87CA539-C070-6BBC-00BC-9539620E0E51}"/>
                </a:ext>
              </a:extLst>
            </p:cNvPr>
            <p:cNvGrpSpPr/>
            <p:nvPr/>
          </p:nvGrpSpPr>
          <p:grpSpPr>
            <a:xfrm>
              <a:off x="3682108" y="3539121"/>
              <a:ext cx="3214556" cy="958968"/>
              <a:chOff x="3682108" y="3549916"/>
              <a:chExt cx="3214556" cy="958968"/>
            </a:xfrm>
          </p:grpSpPr>
          <p:grpSp>
            <p:nvGrpSpPr>
              <p:cNvPr id="73" name="그룹 72">
                <a:extLst>
                  <a:ext uri="{FF2B5EF4-FFF2-40B4-BE49-F238E27FC236}">
                    <a16:creationId xmlns:a16="http://schemas.microsoft.com/office/drawing/2014/main" id="{C3D29130-863B-D997-A799-A4DEF95F0383}"/>
                  </a:ext>
                </a:extLst>
              </p:cNvPr>
              <p:cNvGrpSpPr/>
              <p:nvPr/>
            </p:nvGrpSpPr>
            <p:grpSpPr>
              <a:xfrm>
                <a:off x="3682108" y="3549916"/>
                <a:ext cx="1985630" cy="191810"/>
                <a:chOff x="3682108" y="3549916"/>
                <a:chExt cx="1985630" cy="191810"/>
              </a:xfrm>
            </p:grpSpPr>
            <p:sp>
              <p:nvSpPr>
                <p:cNvPr id="95" name="모서리가 둥근 직사각형 15">
                  <a:extLst>
                    <a:ext uri="{FF2B5EF4-FFF2-40B4-BE49-F238E27FC236}">
                      <a16:creationId xmlns:a16="http://schemas.microsoft.com/office/drawing/2014/main" id="{5A9E3801-8926-4C97-52B3-47B3D0D1EBF0}"/>
                    </a:ext>
                  </a:extLst>
                </p:cNvPr>
                <p:cNvSpPr/>
                <p:nvPr/>
              </p:nvSpPr>
              <p:spPr>
                <a:xfrm>
                  <a:off x="3875581" y="3549916"/>
                  <a:ext cx="1792157" cy="191810"/>
                </a:xfrm>
                <a:prstGeom prst="roundRect">
                  <a:avLst>
                    <a:gd name="adj" fmla="val 6975"/>
                  </a:avLst>
                </a:prstGeom>
                <a:noFill/>
                <a:ln w="28575">
                  <a:noFill/>
                </a:ln>
                <a:effectLst/>
              </p:spPr>
              <p:style>
                <a:lnRef idx="2">
                  <a:schemeClr val="dk1"/>
                </a:lnRef>
                <a:fillRef idx="1">
                  <a:schemeClr val="lt1"/>
                </a:fillRef>
                <a:effectRef idx="0">
                  <a:schemeClr val="dk1"/>
                </a:effectRef>
                <a:fontRef idx="minor">
                  <a:schemeClr val="dk1"/>
                </a:fontRef>
              </p:style>
              <p:txBody>
                <a:bodyPr wrap="none" lIns="0" tIns="0" rIns="0" bIns="0" rtlCol="0" anchor="t" anchorCtr="0">
                  <a:spAutoFit/>
                </a:bodyPr>
                <a:lstStyle/>
                <a:p>
                  <a:pPr>
                    <a:defRPr/>
                  </a:pPr>
                  <a:r>
                    <a:rPr lang="en-US" altLang="ko-KR" sz="1200" dirty="0">
                      <a:ln>
                        <a:solidFill>
                          <a:srgbClr val="E7E6E6">
                            <a:lumMod val="75000"/>
                            <a:alpha val="0"/>
                          </a:srgbClr>
                        </a:solidFill>
                      </a:ln>
                      <a:solidFill>
                        <a:schemeClr val="tx1">
                          <a:lumMod val="85000"/>
                          <a:lumOff val="15000"/>
                        </a:schemeClr>
                      </a:solidFill>
                      <a:latin typeface="Arial" panose="020B0604020202020204" pitchFamily="34" charset="0"/>
                      <a:ea typeface="Pretendard Medium" panose="02000603000000020004" pitchFamily="2" charset="-127"/>
                      <a:cs typeface="Arial" panose="020B0604020202020204" pitchFamily="34" charset="0"/>
                    </a:rPr>
                    <a:t>Design Pressure : 17 MPa</a:t>
                  </a:r>
                </a:p>
              </p:txBody>
            </p:sp>
            <p:grpSp>
              <p:nvGrpSpPr>
                <p:cNvPr id="96" name="그룹 95">
                  <a:extLst>
                    <a:ext uri="{FF2B5EF4-FFF2-40B4-BE49-F238E27FC236}">
                      <a16:creationId xmlns:a16="http://schemas.microsoft.com/office/drawing/2014/main" id="{962126D8-AB42-AAC1-622E-3CB356622DBE}"/>
                    </a:ext>
                  </a:extLst>
                </p:cNvPr>
                <p:cNvGrpSpPr/>
                <p:nvPr/>
              </p:nvGrpSpPr>
              <p:grpSpPr>
                <a:xfrm>
                  <a:off x="3682108" y="3576732"/>
                  <a:ext cx="138179" cy="138179"/>
                  <a:chOff x="6432223" y="4994475"/>
                  <a:chExt cx="138179" cy="138179"/>
                </a:xfrm>
              </p:grpSpPr>
              <p:sp>
                <p:nvSpPr>
                  <p:cNvPr id="97" name="사각형: 둥근 모서리 147">
                    <a:extLst>
                      <a:ext uri="{FF2B5EF4-FFF2-40B4-BE49-F238E27FC236}">
                        <a16:creationId xmlns:a16="http://schemas.microsoft.com/office/drawing/2014/main" id="{8291D201-CB17-2B84-08E0-0A2197FCF3D2}"/>
                      </a:ext>
                    </a:extLst>
                  </p:cNvPr>
                  <p:cNvSpPr/>
                  <p:nvPr/>
                </p:nvSpPr>
                <p:spPr>
                  <a:xfrm>
                    <a:off x="6432223" y="4994475"/>
                    <a:ext cx="138179" cy="138179"/>
                  </a:xfrm>
                  <a:prstGeom prst="roundRect">
                    <a:avLst>
                      <a:gd name="adj" fmla="val 20113"/>
                    </a:avLst>
                  </a:prstGeom>
                  <a:solidFill>
                    <a:srgbClr val="007A74"/>
                  </a:solidFill>
                  <a:ln w="9525" cap="flat">
                    <a:noFill/>
                    <a:prstDash val="solid"/>
                    <a:miter/>
                  </a:ln>
                </p:spPr>
                <p:txBody>
                  <a:bodyPr rtlCol="0" anchor="ctr"/>
                  <a:lstStyle/>
                  <a:p>
                    <a:endParaRPr lang="ko-KR" altLang="en-US" dirty="0">
                      <a:solidFill>
                        <a:schemeClr val="tx1"/>
                      </a:solidFill>
                      <a:latin typeface="Arial" panose="020B0604020202020204" pitchFamily="34" charset="0"/>
                      <a:cs typeface="Arial" panose="020B0604020202020204" pitchFamily="34" charset="0"/>
                    </a:endParaRPr>
                  </a:p>
                </p:txBody>
              </p:sp>
              <p:grpSp>
                <p:nvGrpSpPr>
                  <p:cNvPr id="98" name="그룹 97">
                    <a:extLst>
                      <a:ext uri="{FF2B5EF4-FFF2-40B4-BE49-F238E27FC236}">
                        <a16:creationId xmlns:a16="http://schemas.microsoft.com/office/drawing/2014/main" id="{5FC5E19F-D8F1-2040-4409-0BDDD7A33D9D}"/>
                      </a:ext>
                    </a:extLst>
                  </p:cNvPr>
                  <p:cNvGrpSpPr/>
                  <p:nvPr/>
                </p:nvGrpSpPr>
                <p:grpSpPr>
                  <a:xfrm>
                    <a:off x="6487541" y="5036022"/>
                    <a:ext cx="27542" cy="55085"/>
                    <a:chOff x="5786438" y="4217988"/>
                    <a:chExt cx="71437" cy="142874"/>
                  </a:xfrm>
                </p:grpSpPr>
                <p:cxnSp>
                  <p:nvCxnSpPr>
                    <p:cNvPr id="99" name="직선 연결선 98">
                      <a:extLst>
                        <a:ext uri="{FF2B5EF4-FFF2-40B4-BE49-F238E27FC236}">
                          <a16:creationId xmlns:a16="http://schemas.microsoft.com/office/drawing/2014/main" id="{EFEF2233-6DCB-B8D1-1C00-227EF9658E6D}"/>
                        </a:ext>
                      </a:extLst>
                    </p:cNvPr>
                    <p:cNvCxnSpPr/>
                    <p:nvPr/>
                  </p:nvCxnSpPr>
                  <p:spPr>
                    <a:xfrm>
                      <a:off x="5786438" y="4217988"/>
                      <a:ext cx="71437" cy="71437"/>
                    </a:xfrm>
                    <a:prstGeom prst="line">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직선 연결선 99">
                      <a:extLst>
                        <a:ext uri="{FF2B5EF4-FFF2-40B4-BE49-F238E27FC236}">
                          <a16:creationId xmlns:a16="http://schemas.microsoft.com/office/drawing/2014/main" id="{205E766A-2A66-0750-8FBD-CFEC344A67A1}"/>
                        </a:ext>
                      </a:extLst>
                    </p:cNvPr>
                    <p:cNvCxnSpPr>
                      <a:cxnSpLocks/>
                    </p:cNvCxnSpPr>
                    <p:nvPr/>
                  </p:nvCxnSpPr>
                  <p:spPr>
                    <a:xfrm flipV="1">
                      <a:off x="5786438" y="4289425"/>
                      <a:ext cx="71437" cy="71437"/>
                    </a:xfrm>
                    <a:prstGeom prst="line">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74" name="그룹 73">
                <a:extLst>
                  <a:ext uri="{FF2B5EF4-FFF2-40B4-BE49-F238E27FC236}">
                    <a16:creationId xmlns:a16="http://schemas.microsoft.com/office/drawing/2014/main" id="{5D5C43C7-2A52-5382-13D8-69AA5F60C3FF}"/>
                  </a:ext>
                </a:extLst>
              </p:cNvPr>
              <p:cNvGrpSpPr/>
              <p:nvPr/>
            </p:nvGrpSpPr>
            <p:grpSpPr>
              <a:xfrm>
                <a:off x="3682108" y="3805635"/>
                <a:ext cx="2182800" cy="191810"/>
                <a:chOff x="3682108" y="3805635"/>
                <a:chExt cx="2182800" cy="191810"/>
              </a:xfrm>
            </p:grpSpPr>
            <p:sp>
              <p:nvSpPr>
                <p:cNvPr id="89" name="모서리가 둥근 직사각형 15">
                  <a:extLst>
                    <a:ext uri="{FF2B5EF4-FFF2-40B4-BE49-F238E27FC236}">
                      <a16:creationId xmlns:a16="http://schemas.microsoft.com/office/drawing/2014/main" id="{2B927DAC-1050-6881-766C-A2665FEED279}"/>
                    </a:ext>
                  </a:extLst>
                </p:cNvPr>
                <p:cNvSpPr/>
                <p:nvPr/>
              </p:nvSpPr>
              <p:spPr>
                <a:xfrm>
                  <a:off x="3875581" y="3805635"/>
                  <a:ext cx="1989327" cy="191810"/>
                </a:xfrm>
                <a:prstGeom prst="roundRect">
                  <a:avLst>
                    <a:gd name="adj" fmla="val 6975"/>
                  </a:avLst>
                </a:prstGeom>
                <a:noFill/>
                <a:ln w="28575">
                  <a:noFill/>
                </a:ln>
                <a:effectLst/>
              </p:spPr>
              <p:style>
                <a:lnRef idx="2">
                  <a:schemeClr val="dk1"/>
                </a:lnRef>
                <a:fillRef idx="1">
                  <a:schemeClr val="lt1"/>
                </a:fillRef>
                <a:effectRef idx="0">
                  <a:schemeClr val="dk1"/>
                </a:effectRef>
                <a:fontRef idx="minor">
                  <a:schemeClr val="dk1"/>
                </a:fontRef>
              </p:style>
              <p:txBody>
                <a:bodyPr wrap="none" lIns="0" tIns="0" rIns="0" bIns="0" rtlCol="0" anchor="t" anchorCtr="0">
                  <a:spAutoFit/>
                </a:bodyPr>
                <a:lstStyle/>
                <a:p>
                  <a:pPr>
                    <a:defRPr/>
                  </a:pPr>
                  <a:r>
                    <a:rPr lang="en-US" altLang="ko-KR" sz="1200" dirty="0">
                      <a:ln>
                        <a:solidFill>
                          <a:srgbClr val="E7E6E6">
                            <a:lumMod val="75000"/>
                            <a:alpha val="0"/>
                          </a:srgbClr>
                        </a:solidFill>
                      </a:ln>
                      <a:solidFill>
                        <a:schemeClr val="tx1">
                          <a:lumMod val="85000"/>
                          <a:lumOff val="15000"/>
                        </a:schemeClr>
                      </a:solidFill>
                      <a:latin typeface="Arial" panose="020B0604020202020204" pitchFamily="34" charset="0"/>
                      <a:ea typeface="Pretendard Medium" panose="02000603000000020004" pitchFamily="2" charset="-127"/>
                      <a:cs typeface="Arial" panose="020B0604020202020204" pitchFamily="34" charset="0"/>
                    </a:rPr>
                    <a:t>Operating Pressure : 15 MPa</a:t>
                  </a:r>
                </a:p>
              </p:txBody>
            </p:sp>
            <p:grpSp>
              <p:nvGrpSpPr>
                <p:cNvPr id="90" name="그룹 89">
                  <a:extLst>
                    <a:ext uri="{FF2B5EF4-FFF2-40B4-BE49-F238E27FC236}">
                      <a16:creationId xmlns:a16="http://schemas.microsoft.com/office/drawing/2014/main" id="{1EE8E68F-CF9F-DCC3-DDF0-3EACB3CA2E30}"/>
                    </a:ext>
                  </a:extLst>
                </p:cNvPr>
                <p:cNvGrpSpPr/>
                <p:nvPr/>
              </p:nvGrpSpPr>
              <p:grpSpPr>
                <a:xfrm>
                  <a:off x="3682108" y="3848085"/>
                  <a:ext cx="138179" cy="138179"/>
                  <a:chOff x="6432223" y="4994475"/>
                  <a:chExt cx="138179" cy="138179"/>
                </a:xfrm>
              </p:grpSpPr>
              <p:sp>
                <p:nvSpPr>
                  <p:cNvPr id="91" name="사각형: 둥근 모서리 141">
                    <a:extLst>
                      <a:ext uri="{FF2B5EF4-FFF2-40B4-BE49-F238E27FC236}">
                        <a16:creationId xmlns:a16="http://schemas.microsoft.com/office/drawing/2014/main" id="{4A740E25-116D-25CF-83EE-A000C71362C8}"/>
                      </a:ext>
                    </a:extLst>
                  </p:cNvPr>
                  <p:cNvSpPr/>
                  <p:nvPr/>
                </p:nvSpPr>
                <p:spPr>
                  <a:xfrm>
                    <a:off x="6432223" y="4994475"/>
                    <a:ext cx="138179" cy="138179"/>
                  </a:xfrm>
                  <a:prstGeom prst="roundRect">
                    <a:avLst>
                      <a:gd name="adj" fmla="val 20113"/>
                    </a:avLst>
                  </a:prstGeom>
                  <a:solidFill>
                    <a:srgbClr val="007A74"/>
                  </a:solidFill>
                  <a:ln w="9525" cap="flat">
                    <a:noFill/>
                    <a:prstDash val="solid"/>
                    <a:miter/>
                  </a:ln>
                </p:spPr>
                <p:txBody>
                  <a:bodyPr rtlCol="0" anchor="ctr"/>
                  <a:lstStyle/>
                  <a:p>
                    <a:endParaRPr lang="ko-KR" altLang="en-US" dirty="0">
                      <a:latin typeface="Arial" panose="020B0604020202020204" pitchFamily="34" charset="0"/>
                      <a:cs typeface="Arial" panose="020B0604020202020204" pitchFamily="34" charset="0"/>
                    </a:endParaRPr>
                  </a:p>
                </p:txBody>
              </p:sp>
              <p:grpSp>
                <p:nvGrpSpPr>
                  <p:cNvPr id="92" name="그룹 91">
                    <a:extLst>
                      <a:ext uri="{FF2B5EF4-FFF2-40B4-BE49-F238E27FC236}">
                        <a16:creationId xmlns:a16="http://schemas.microsoft.com/office/drawing/2014/main" id="{96069DD9-9278-EB6D-AAE6-A833EE79CE1D}"/>
                      </a:ext>
                    </a:extLst>
                  </p:cNvPr>
                  <p:cNvGrpSpPr/>
                  <p:nvPr/>
                </p:nvGrpSpPr>
                <p:grpSpPr>
                  <a:xfrm>
                    <a:off x="6487541" y="5036022"/>
                    <a:ext cx="27542" cy="55085"/>
                    <a:chOff x="5786438" y="4217988"/>
                    <a:chExt cx="71437" cy="142874"/>
                  </a:xfrm>
                </p:grpSpPr>
                <p:cxnSp>
                  <p:nvCxnSpPr>
                    <p:cNvPr id="93" name="직선 연결선 92">
                      <a:extLst>
                        <a:ext uri="{FF2B5EF4-FFF2-40B4-BE49-F238E27FC236}">
                          <a16:creationId xmlns:a16="http://schemas.microsoft.com/office/drawing/2014/main" id="{49BAD054-56FB-573C-31B5-DE474D71D93B}"/>
                        </a:ext>
                      </a:extLst>
                    </p:cNvPr>
                    <p:cNvCxnSpPr/>
                    <p:nvPr/>
                  </p:nvCxnSpPr>
                  <p:spPr>
                    <a:xfrm>
                      <a:off x="5786438" y="4217988"/>
                      <a:ext cx="71437" cy="71437"/>
                    </a:xfrm>
                    <a:prstGeom prst="line">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직선 연결선 93">
                      <a:extLst>
                        <a:ext uri="{FF2B5EF4-FFF2-40B4-BE49-F238E27FC236}">
                          <a16:creationId xmlns:a16="http://schemas.microsoft.com/office/drawing/2014/main" id="{FEE9E3D1-6C1C-437C-68DA-B2DE643F39CA}"/>
                        </a:ext>
                      </a:extLst>
                    </p:cNvPr>
                    <p:cNvCxnSpPr>
                      <a:cxnSpLocks/>
                    </p:cNvCxnSpPr>
                    <p:nvPr/>
                  </p:nvCxnSpPr>
                  <p:spPr>
                    <a:xfrm flipV="1">
                      <a:off x="5786438" y="4289425"/>
                      <a:ext cx="71437" cy="71437"/>
                    </a:xfrm>
                    <a:prstGeom prst="line">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75" name="그룹 74">
                <a:extLst>
                  <a:ext uri="{FF2B5EF4-FFF2-40B4-BE49-F238E27FC236}">
                    <a16:creationId xmlns:a16="http://schemas.microsoft.com/office/drawing/2014/main" id="{AC213453-DF78-1E72-4938-066C55C89C47}"/>
                  </a:ext>
                </a:extLst>
              </p:cNvPr>
              <p:cNvGrpSpPr/>
              <p:nvPr/>
            </p:nvGrpSpPr>
            <p:grpSpPr>
              <a:xfrm>
                <a:off x="3682108" y="4061354"/>
                <a:ext cx="2145354" cy="191810"/>
                <a:chOff x="3682108" y="4061354"/>
                <a:chExt cx="2145354" cy="191810"/>
              </a:xfrm>
            </p:grpSpPr>
            <p:sp>
              <p:nvSpPr>
                <p:cNvPr id="83" name="모서리가 둥근 직사각형 15">
                  <a:extLst>
                    <a:ext uri="{FF2B5EF4-FFF2-40B4-BE49-F238E27FC236}">
                      <a16:creationId xmlns:a16="http://schemas.microsoft.com/office/drawing/2014/main" id="{3D6AB10D-0D09-8011-AB56-2DD894086730}"/>
                    </a:ext>
                  </a:extLst>
                </p:cNvPr>
                <p:cNvSpPr/>
                <p:nvPr/>
              </p:nvSpPr>
              <p:spPr>
                <a:xfrm>
                  <a:off x="3875581" y="4061354"/>
                  <a:ext cx="1951881" cy="191810"/>
                </a:xfrm>
                <a:prstGeom prst="roundRect">
                  <a:avLst>
                    <a:gd name="adj" fmla="val 6975"/>
                  </a:avLst>
                </a:prstGeom>
                <a:noFill/>
                <a:ln w="28575">
                  <a:noFill/>
                </a:ln>
                <a:effectLst/>
              </p:spPr>
              <p:style>
                <a:lnRef idx="2">
                  <a:schemeClr val="dk1"/>
                </a:lnRef>
                <a:fillRef idx="1">
                  <a:schemeClr val="lt1"/>
                </a:fillRef>
                <a:effectRef idx="0">
                  <a:schemeClr val="dk1"/>
                </a:effectRef>
                <a:fontRef idx="minor">
                  <a:schemeClr val="dk1"/>
                </a:fontRef>
              </p:style>
              <p:txBody>
                <a:bodyPr wrap="none" lIns="0" tIns="0" rIns="0" bIns="0" rtlCol="0" anchor="t" anchorCtr="0">
                  <a:spAutoFit/>
                </a:bodyPr>
                <a:lstStyle/>
                <a:p>
                  <a:pPr>
                    <a:defRPr/>
                  </a:pPr>
                  <a:r>
                    <a:rPr lang="en-US" altLang="ko-KR" sz="1200" dirty="0">
                      <a:ln>
                        <a:solidFill>
                          <a:srgbClr val="E7E6E6">
                            <a:lumMod val="75000"/>
                            <a:alpha val="0"/>
                          </a:srgbClr>
                        </a:solidFill>
                      </a:ln>
                      <a:solidFill>
                        <a:schemeClr val="tx1">
                          <a:lumMod val="85000"/>
                          <a:lumOff val="15000"/>
                        </a:schemeClr>
                      </a:solidFill>
                      <a:latin typeface="Arial" panose="020B0604020202020204" pitchFamily="34" charset="0"/>
                      <a:ea typeface="Pretendard Medium" panose="02000603000000020004" pitchFamily="2" charset="-127"/>
                      <a:cs typeface="Arial" panose="020B0604020202020204" pitchFamily="34" charset="0"/>
                    </a:rPr>
                    <a:t>Design Temperature : 360 </a:t>
                  </a:r>
                  <a:r>
                    <a:rPr lang="ko-KR" altLang="en-US" sz="1200" dirty="0">
                      <a:ln>
                        <a:solidFill>
                          <a:srgbClr val="E7E6E6">
                            <a:lumMod val="75000"/>
                            <a:alpha val="0"/>
                          </a:srgbClr>
                        </a:solidFill>
                      </a:ln>
                      <a:solidFill>
                        <a:schemeClr val="tx1">
                          <a:lumMod val="85000"/>
                          <a:lumOff val="15000"/>
                        </a:schemeClr>
                      </a:solidFill>
                      <a:latin typeface="Arial" panose="020B0604020202020204" pitchFamily="34" charset="0"/>
                      <a:ea typeface="Pretendard Medium" panose="02000603000000020004" pitchFamily="2" charset="-127"/>
                      <a:cs typeface="Arial" panose="020B0604020202020204" pitchFamily="34" charset="0"/>
                    </a:rPr>
                    <a:t>℃</a:t>
                  </a:r>
                  <a:endParaRPr lang="en-US" altLang="ko-KR" sz="1200" dirty="0">
                    <a:ln>
                      <a:solidFill>
                        <a:srgbClr val="E7E6E6">
                          <a:lumMod val="75000"/>
                          <a:alpha val="0"/>
                        </a:srgbClr>
                      </a:solidFill>
                    </a:ln>
                    <a:solidFill>
                      <a:schemeClr val="tx1">
                        <a:lumMod val="85000"/>
                        <a:lumOff val="15000"/>
                      </a:schemeClr>
                    </a:solidFill>
                    <a:latin typeface="Arial" panose="020B0604020202020204" pitchFamily="34" charset="0"/>
                    <a:ea typeface="Pretendard Medium" panose="02000603000000020004" pitchFamily="2" charset="-127"/>
                    <a:cs typeface="Arial" panose="020B0604020202020204" pitchFamily="34" charset="0"/>
                  </a:endParaRPr>
                </a:p>
              </p:txBody>
            </p:sp>
            <p:grpSp>
              <p:nvGrpSpPr>
                <p:cNvPr id="84" name="그룹 83">
                  <a:extLst>
                    <a:ext uri="{FF2B5EF4-FFF2-40B4-BE49-F238E27FC236}">
                      <a16:creationId xmlns:a16="http://schemas.microsoft.com/office/drawing/2014/main" id="{661AE777-BEB0-BDBA-C225-39591DCD0B55}"/>
                    </a:ext>
                  </a:extLst>
                </p:cNvPr>
                <p:cNvGrpSpPr/>
                <p:nvPr/>
              </p:nvGrpSpPr>
              <p:grpSpPr>
                <a:xfrm>
                  <a:off x="3682108" y="4088170"/>
                  <a:ext cx="138179" cy="138179"/>
                  <a:chOff x="6432223" y="4994475"/>
                  <a:chExt cx="138179" cy="138179"/>
                </a:xfrm>
              </p:grpSpPr>
              <p:sp>
                <p:nvSpPr>
                  <p:cNvPr id="85" name="사각형: 둥근 모서리 135">
                    <a:extLst>
                      <a:ext uri="{FF2B5EF4-FFF2-40B4-BE49-F238E27FC236}">
                        <a16:creationId xmlns:a16="http://schemas.microsoft.com/office/drawing/2014/main" id="{E77A41FC-0ADA-2273-C80E-A969568812D0}"/>
                      </a:ext>
                    </a:extLst>
                  </p:cNvPr>
                  <p:cNvSpPr/>
                  <p:nvPr/>
                </p:nvSpPr>
                <p:spPr>
                  <a:xfrm>
                    <a:off x="6432223" y="4994475"/>
                    <a:ext cx="138179" cy="138179"/>
                  </a:xfrm>
                  <a:prstGeom prst="roundRect">
                    <a:avLst>
                      <a:gd name="adj" fmla="val 20113"/>
                    </a:avLst>
                  </a:prstGeom>
                  <a:solidFill>
                    <a:srgbClr val="007A74"/>
                  </a:solidFill>
                  <a:ln w="9525" cap="flat">
                    <a:noFill/>
                    <a:prstDash val="solid"/>
                    <a:miter/>
                  </a:ln>
                </p:spPr>
                <p:txBody>
                  <a:bodyPr rtlCol="0" anchor="ctr"/>
                  <a:lstStyle/>
                  <a:p>
                    <a:endParaRPr lang="ko-KR" altLang="en-US" dirty="0">
                      <a:solidFill>
                        <a:schemeClr val="tx1"/>
                      </a:solidFill>
                      <a:latin typeface="Arial" panose="020B0604020202020204" pitchFamily="34" charset="0"/>
                      <a:cs typeface="Arial" panose="020B0604020202020204" pitchFamily="34" charset="0"/>
                    </a:endParaRPr>
                  </a:p>
                </p:txBody>
              </p:sp>
              <p:grpSp>
                <p:nvGrpSpPr>
                  <p:cNvPr id="86" name="그룹 85">
                    <a:extLst>
                      <a:ext uri="{FF2B5EF4-FFF2-40B4-BE49-F238E27FC236}">
                        <a16:creationId xmlns:a16="http://schemas.microsoft.com/office/drawing/2014/main" id="{8EDA6C51-8E9D-F9B1-2ACB-2F6B5D209576}"/>
                      </a:ext>
                    </a:extLst>
                  </p:cNvPr>
                  <p:cNvGrpSpPr/>
                  <p:nvPr/>
                </p:nvGrpSpPr>
                <p:grpSpPr>
                  <a:xfrm>
                    <a:off x="6487541" y="5036022"/>
                    <a:ext cx="27542" cy="55085"/>
                    <a:chOff x="5786438" y="4217988"/>
                    <a:chExt cx="71437" cy="142874"/>
                  </a:xfrm>
                </p:grpSpPr>
                <p:cxnSp>
                  <p:nvCxnSpPr>
                    <p:cNvPr id="87" name="직선 연결선 86">
                      <a:extLst>
                        <a:ext uri="{FF2B5EF4-FFF2-40B4-BE49-F238E27FC236}">
                          <a16:creationId xmlns:a16="http://schemas.microsoft.com/office/drawing/2014/main" id="{CAE6FC1E-5637-B930-C07D-0E579CF5AB0C}"/>
                        </a:ext>
                      </a:extLst>
                    </p:cNvPr>
                    <p:cNvCxnSpPr/>
                    <p:nvPr/>
                  </p:nvCxnSpPr>
                  <p:spPr>
                    <a:xfrm>
                      <a:off x="5786438" y="4217988"/>
                      <a:ext cx="71437" cy="71437"/>
                    </a:xfrm>
                    <a:prstGeom prst="line">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직선 연결선 87">
                      <a:extLst>
                        <a:ext uri="{FF2B5EF4-FFF2-40B4-BE49-F238E27FC236}">
                          <a16:creationId xmlns:a16="http://schemas.microsoft.com/office/drawing/2014/main" id="{B5724331-A809-0958-2AE1-1BA8682A6D9D}"/>
                        </a:ext>
                      </a:extLst>
                    </p:cNvPr>
                    <p:cNvCxnSpPr>
                      <a:cxnSpLocks/>
                    </p:cNvCxnSpPr>
                    <p:nvPr/>
                  </p:nvCxnSpPr>
                  <p:spPr>
                    <a:xfrm flipV="1">
                      <a:off x="5786438" y="4289425"/>
                      <a:ext cx="71437" cy="71437"/>
                    </a:xfrm>
                    <a:prstGeom prst="line">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76" name="그룹 75">
                <a:extLst>
                  <a:ext uri="{FF2B5EF4-FFF2-40B4-BE49-F238E27FC236}">
                    <a16:creationId xmlns:a16="http://schemas.microsoft.com/office/drawing/2014/main" id="{4A02FF6D-A437-3144-8667-639150AEC581}"/>
                  </a:ext>
                </a:extLst>
              </p:cNvPr>
              <p:cNvGrpSpPr/>
              <p:nvPr/>
            </p:nvGrpSpPr>
            <p:grpSpPr>
              <a:xfrm>
                <a:off x="3682108" y="4317074"/>
                <a:ext cx="3214556" cy="191810"/>
                <a:chOff x="3682108" y="4317074"/>
                <a:chExt cx="3214556" cy="191810"/>
              </a:xfrm>
            </p:grpSpPr>
            <p:sp>
              <p:nvSpPr>
                <p:cNvPr id="77" name="모서리가 둥근 직사각형 15">
                  <a:extLst>
                    <a:ext uri="{FF2B5EF4-FFF2-40B4-BE49-F238E27FC236}">
                      <a16:creationId xmlns:a16="http://schemas.microsoft.com/office/drawing/2014/main" id="{3C809F99-0CB7-29EC-502B-C1F8295ACD90}"/>
                    </a:ext>
                  </a:extLst>
                </p:cNvPr>
                <p:cNvSpPr/>
                <p:nvPr/>
              </p:nvSpPr>
              <p:spPr>
                <a:xfrm>
                  <a:off x="3875581" y="4317074"/>
                  <a:ext cx="3021083" cy="191810"/>
                </a:xfrm>
                <a:prstGeom prst="roundRect">
                  <a:avLst>
                    <a:gd name="adj" fmla="val 6975"/>
                  </a:avLst>
                </a:prstGeom>
                <a:noFill/>
                <a:ln w="28575">
                  <a:noFill/>
                </a:ln>
                <a:effectLst/>
              </p:spPr>
              <p:style>
                <a:lnRef idx="2">
                  <a:schemeClr val="dk1"/>
                </a:lnRef>
                <a:fillRef idx="1">
                  <a:schemeClr val="lt1"/>
                </a:fillRef>
                <a:effectRef idx="0">
                  <a:schemeClr val="dk1"/>
                </a:effectRef>
                <a:fontRef idx="minor">
                  <a:schemeClr val="dk1"/>
                </a:fontRef>
              </p:style>
              <p:txBody>
                <a:bodyPr wrap="none" lIns="0" tIns="0" rIns="0" bIns="0" rtlCol="0" anchor="t" anchorCtr="0">
                  <a:spAutoFit/>
                </a:bodyPr>
                <a:lstStyle/>
                <a:p>
                  <a:pPr>
                    <a:defRPr/>
                  </a:pPr>
                  <a:r>
                    <a:rPr lang="en-US" altLang="ko-KR" sz="1200" dirty="0">
                      <a:ln>
                        <a:solidFill>
                          <a:srgbClr val="E7E6E6">
                            <a:lumMod val="75000"/>
                            <a:alpha val="0"/>
                          </a:srgbClr>
                        </a:solidFill>
                      </a:ln>
                      <a:solidFill>
                        <a:schemeClr val="tx1">
                          <a:lumMod val="85000"/>
                          <a:lumOff val="15000"/>
                        </a:schemeClr>
                      </a:solidFill>
                      <a:latin typeface="Arial" panose="020B0604020202020204" pitchFamily="34" charset="0"/>
                      <a:ea typeface="Pretendard Medium" panose="02000603000000020004" pitchFamily="2" charset="-127"/>
                      <a:cs typeface="Arial" panose="020B0604020202020204" pitchFamily="34" charset="0"/>
                    </a:rPr>
                    <a:t>Core Inlet/Outlet Temperature : 295.5/322</a:t>
                  </a:r>
                  <a:r>
                    <a:rPr lang="ko-KR" altLang="en-US" sz="1200" dirty="0">
                      <a:ln>
                        <a:solidFill>
                          <a:srgbClr val="E7E6E6">
                            <a:lumMod val="75000"/>
                            <a:alpha val="0"/>
                          </a:srgbClr>
                        </a:solidFill>
                      </a:ln>
                      <a:solidFill>
                        <a:schemeClr val="tx1">
                          <a:lumMod val="85000"/>
                          <a:lumOff val="15000"/>
                        </a:schemeClr>
                      </a:solidFill>
                      <a:latin typeface="Arial" panose="020B0604020202020204" pitchFamily="34" charset="0"/>
                      <a:ea typeface="Pretendard Medium" panose="02000603000000020004" pitchFamily="2" charset="-127"/>
                      <a:cs typeface="Arial" panose="020B0604020202020204" pitchFamily="34" charset="0"/>
                    </a:rPr>
                    <a:t> ℃</a:t>
                  </a:r>
                  <a:endParaRPr lang="en-US" altLang="ko-KR" sz="1200" dirty="0">
                    <a:ln>
                      <a:solidFill>
                        <a:srgbClr val="E7E6E6">
                          <a:lumMod val="75000"/>
                          <a:alpha val="0"/>
                        </a:srgbClr>
                      </a:solidFill>
                    </a:ln>
                    <a:solidFill>
                      <a:schemeClr val="tx1">
                        <a:lumMod val="85000"/>
                        <a:lumOff val="15000"/>
                      </a:schemeClr>
                    </a:solidFill>
                    <a:latin typeface="Arial" panose="020B0604020202020204" pitchFamily="34" charset="0"/>
                    <a:ea typeface="Pretendard Medium" panose="02000603000000020004" pitchFamily="2" charset="-127"/>
                    <a:cs typeface="Arial" panose="020B0604020202020204" pitchFamily="34" charset="0"/>
                  </a:endParaRPr>
                </a:p>
              </p:txBody>
            </p:sp>
            <p:grpSp>
              <p:nvGrpSpPr>
                <p:cNvPr id="78" name="그룹 77">
                  <a:extLst>
                    <a:ext uri="{FF2B5EF4-FFF2-40B4-BE49-F238E27FC236}">
                      <a16:creationId xmlns:a16="http://schemas.microsoft.com/office/drawing/2014/main" id="{E75BE565-849E-1531-ECAB-9AF698DEB0A8}"/>
                    </a:ext>
                  </a:extLst>
                </p:cNvPr>
                <p:cNvGrpSpPr/>
                <p:nvPr/>
              </p:nvGrpSpPr>
              <p:grpSpPr>
                <a:xfrm>
                  <a:off x="3682108" y="4343890"/>
                  <a:ext cx="138179" cy="138179"/>
                  <a:chOff x="6432223" y="4994475"/>
                  <a:chExt cx="138179" cy="138179"/>
                </a:xfrm>
              </p:grpSpPr>
              <p:sp>
                <p:nvSpPr>
                  <p:cNvPr id="79" name="사각형: 둥근 모서리 129">
                    <a:extLst>
                      <a:ext uri="{FF2B5EF4-FFF2-40B4-BE49-F238E27FC236}">
                        <a16:creationId xmlns:a16="http://schemas.microsoft.com/office/drawing/2014/main" id="{8FF008C0-E103-BCF6-9A87-10A1D00E8328}"/>
                      </a:ext>
                    </a:extLst>
                  </p:cNvPr>
                  <p:cNvSpPr/>
                  <p:nvPr/>
                </p:nvSpPr>
                <p:spPr>
                  <a:xfrm>
                    <a:off x="6432223" y="4994475"/>
                    <a:ext cx="138179" cy="138179"/>
                  </a:xfrm>
                  <a:prstGeom prst="roundRect">
                    <a:avLst>
                      <a:gd name="adj" fmla="val 20113"/>
                    </a:avLst>
                  </a:prstGeom>
                  <a:solidFill>
                    <a:srgbClr val="007A74"/>
                  </a:solidFill>
                  <a:ln w="9525" cap="flat">
                    <a:noFill/>
                    <a:prstDash val="solid"/>
                    <a:miter/>
                  </a:ln>
                </p:spPr>
                <p:txBody>
                  <a:bodyPr rtlCol="0" anchor="ctr"/>
                  <a:lstStyle/>
                  <a:p>
                    <a:endParaRPr lang="ko-KR" altLang="en-US" dirty="0">
                      <a:solidFill>
                        <a:schemeClr val="tx1"/>
                      </a:solidFill>
                      <a:latin typeface="Arial" panose="020B0604020202020204" pitchFamily="34" charset="0"/>
                      <a:cs typeface="Arial" panose="020B0604020202020204" pitchFamily="34" charset="0"/>
                    </a:endParaRPr>
                  </a:p>
                </p:txBody>
              </p:sp>
              <p:grpSp>
                <p:nvGrpSpPr>
                  <p:cNvPr id="80" name="그룹 79">
                    <a:extLst>
                      <a:ext uri="{FF2B5EF4-FFF2-40B4-BE49-F238E27FC236}">
                        <a16:creationId xmlns:a16="http://schemas.microsoft.com/office/drawing/2014/main" id="{4039963C-B459-3314-C13D-B0374D551A1F}"/>
                      </a:ext>
                    </a:extLst>
                  </p:cNvPr>
                  <p:cNvGrpSpPr/>
                  <p:nvPr/>
                </p:nvGrpSpPr>
                <p:grpSpPr>
                  <a:xfrm>
                    <a:off x="6487541" y="5036022"/>
                    <a:ext cx="27542" cy="55085"/>
                    <a:chOff x="5786438" y="4217988"/>
                    <a:chExt cx="71437" cy="142874"/>
                  </a:xfrm>
                </p:grpSpPr>
                <p:cxnSp>
                  <p:nvCxnSpPr>
                    <p:cNvPr id="81" name="직선 연결선 80">
                      <a:extLst>
                        <a:ext uri="{FF2B5EF4-FFF2-40B4-BE49-F238E27FC236}">
                          <a16:creationId xmlns:a16="http://schemas.microsoft.com/office/drawing/2014/main" id="{8ACE7F6C-6F40-E945-B482-2D15BB980D30}"/>
                        </a:ext>
                      </a:extLst>
                    </p:cNvPr>
                    <p:cNvCxnSpPr/>
                    <p:nvPr/>
                  </p:nvCxnSpPr>
                  <p:spPr>
                    <a:xfrm>
                      <a:off x="5786438" y="4217988"/>
                      <a:ext cx="71437" cy="71437"/>
                    </a:xfrm>
                    <a:prstGeom prst="line">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직선 연결선 81">
                      <a:extLst>
                        <a:ext uri="{FF2B5EF4-FFF2-40B4-BE49-F238E27FC236}">
                          <a16:creationId xmlns:a16="http://schemas.microsoft.com/office/drawing/2014/main" id="{A36E3846-6695-0E6B-A6F4-849427D65689}"/>
                        </a:ext>
                      </a:extLst>
                    </p:cNvPr>
                    <p:cNvCxnSpPr>
                      <a:cxnSpLocks/>
                    </p:cNvCxnSpPr>
                    <p:nvPr/>
                  </p:nvCxnSpPr>
                  <p:spPr>
                    <a:xfrm flipV="1">
                      <a:off x="5786438" y="4289425"/>
                      <a:ext cx="71437" cy="71437"/>
                    </a:xfrm>
                    <a:prstGeom prst="line">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grpSp>
          <p:nvGrpSpPr>
            <p:cNvPr id="23" name="그룹 22">
              <a:extLst>
                <a:ext uri="{FF2B5EF4-FFF2-40B4-BE49-F238E27FC236}">
                  <a16:creationId xmlns:a16="http://schemas.microsoft.com/office/drawing/2014/main" id="{79B7931B-78DB-839B-E65F-97E0E9D363AD}"/>
                </a:ext>
              </a:extLst>
            </p:cNvPr>
            <p:cNvGrpSpPr/>
            <p:nvPr/>
          </p:nvGrpSpPr>
          <p:grpSpPr>
            <a:xfrm>
              <a:off x="3682108" y="5229273"/>
              <a:ext cx="2320658" cy="958968"/>
              <a:chOff x="3682108" y="5208318"/>
              <a:chExt cx="2320658" cy="958968"/>
            </a:xfrm>
          </p:grpSpPr>
          <p:grpSp>
            <p:nvGrpSpPr>
              <p:cNvPr id="45" name="그룹 44">
                <a:extLst>
                  <a:ext uri="{FF2B5EF4-FFF2-40B4-BE49-F238E27FC236}">
                    <a16:creationId xmlns:a16="http://schemas.microsoft.com/office/drawing/2014/main" id="{3A1E08BC-5A26-EA43-D529-26238579821C}"/>
                  </a:ext>
                </a:extLst>
              </p:cNvPr>
              <p:cNvGrpSpPr/>
              <p:nvPr/>
            </p:nvGrpSpPr>
            <p:grpSpPr>
              <a:xfrm>
                <a:off x="3682108" y="5208318"/>
                <a:ext cx="2201587" cy="191810"/>
                <a:chOff x="3682108" y="5208318"/>
                <a:chExt cx="2201587" cy="191810"/>
              </a:xfrm>
            </p:grpSpPr>
            <p:sp>
              <p:nvSpPr>
                <p:cNvPr id="67" name="모서리가 둥근 직사각형 15">
                  <a:extLst>
                    <a:ext uri="{FF2B5EF4-FFF2-40B4-BE49-F238E27FC236}">
                      <a16:creationId xmlns:a16="http://schemas.microsoft.com/office/drawing/2014/main" id="{313A0DDF-F1F6-71CA-D7E0-E097C6C07F04}"/>
                    </a:ext>
                  </a:extLst>
                </p:cNvPr>
                <p:cNvSpPr/>
                <p:nvPr/>
              </p:nvSpPr>
              <p:spPr>
                <a:xfrm>
                  <a:off x="3875581" y="5208318"/>
                  <a:ext cx="2008114" cy="191810"/>
                </a:xfrm>
                <a:prstGeom prst="roundRect">
                  <a:avLst>
                    <a:gd name="adj" fmla="val 6975"/>
                  </a:avLst>
                </a:prstGeom>
                <a:noFill/>
                <a:ln w="28575">
                  <a:noFill/>
                </a:ln>
                <a:effectLst/>
              </p:spPr>
              <p:style>
                <a:lnRef idx="2">
                  <a:schemeClr val="dk1"/>
                </a:lnRef>
                <a:fillRef idx="1">
                  <a:schemeClr val="lt1"/>
                </a:fillRef>
                <a:effectRef idx="0">
                  <a:schemeClr val="dk1"/>
                </a:effectRef>
                <a:fontRef idx="minor">
                  <a:schemeClr val="dk1"/>
                </a:fontRef>
              </p:style>
              <p:txBody>
                <a:bodyPr wrap="none" lIns="0" tIns="0" rIns="0" bIns="0" rtlCol="0" anchor="t" anchorCtr="0">
                  <a:spAutoFit/>
                </a:bodyPr>
                <a:lstStyle/>
                <a:p>
                  <a:pPr>
                    <a:defRPr/>
                  </a:pPr>
                  <a:r>
                    <a:rPr lang="it-IT" altLang="ko-KR" sz="1200" dirty="0">
                      <a:ln>
                        <a:solidFill>
                          <a:srgbClr val="E7E6E6">
                            <a:lumMod val="75000"/>
                            <a:alpha val="0"/>
                          </a:srgbClr>
                        </a:solidFill>
                      </a:ln>
                      <a:solidFill>
                        <a:schemeClr val="tx1">
                          <a:lumMod val="85000"/>
                          <a:lumOff val="15000"/>
                        </a:schemeClr>
                      </a:solidFill>
                      <a:latin typeface="Arial" panose="020B0604020202020204" pitchFamily="34" charset="0"/>
                      <a:ea typeface="Pretendard Medium" panose="02000603000000020004" pitchFamily="2" charset="-127"/>
                      <a:cs typeface="Arial" panose="020B0604020202020204" pitchFamily="34" charset="0"/>
                    </a:rPr>
                    <a:t>Fuel Type : 17×17 Square FA</a:t>
                  </a:r>
                </a:p>
              </p:txBody>
            </p:sp>
            <p:grpSp>
              <p:nvGrpSpPr>
                <p:cNvPr id="68" name="그룹 67">
                  <a:extLst>
                    <a:ext uri="{FF2B5EF4-FFF2-40B4-BE49-F238E27FC236}">
                      <a16:creationId xmlns:a16="http://schemas.microsoft.com/office/drawing/2014/main" id="{09FFB4A6-6BA1-292B-F707-D3F54149FF1D}"/>
                    </a:ext>
                  </a:extLst>
                </p:cNvPr>
                <p:cNvGrpSpPr/>
                <p:nvPr/>
              </p:nvGrpSpPr>
              <p:grpSpPr>
                <a:xfrm>
                  <a:off x="3682108" y="5235134"/>
                  <a:ext cx="138179" cy="138179"/>
                  <a:chOff x="6432223" y="4994475"/>
                  <a:chExt cx="138179" cy="138179"/>
                </a:xfrm>
              </p:grpSpPr>
              <p:sp>
                <p:nvSpPr>
                  <p:cNvPr id="69" name="사각형: 둥근 모서리 214">
                    <a:extLst>
                      <a:ext uri="{FF2B5EF4-FFF2-40B4-BE49-F238E27FC236}">
                        <a16:creationId xmlns:a16="http://schemas.microsoft.com/office/drawing/2014/main" id="{A7435655-D403-8693-BC1D-9BDAB96DDD28}"/>
                      </a:ext>
                    </a:extLst>
                  </p:cNvPr>
                  <p:cNvSpPr/>
                  <p:nvPr/>
                </p:nvSpPr>
                <p:spPr>
                  <a:xfrm>
                    <a:off x="6432223" y="4994475"/>
                    <a:ext cx="138179" cy="138179"/>
                  </a:xfrm>
                  <a:prstGeom prst="roundRect">
                    <a:avLst>
                      <a:gd name="adj" fmla="val 20113"/>
                    </a:avLst>
                  </a:prstGeom>
                  <a:solidFill>
                    <a:srgbClr val="00558A"/>
                  </a:solidFill>
                  <a:ln w="9525" cap="flat">
                    <a:noFill/>
                    <a:prstDash val="solid"/>
                    <a:miter/>
                  </a:ln>
                </p:spPr>
                <p:txBody>
                  <a:bodyPr rtlCol="0" anchor="ctr"/>
                  <a:lstStyle/>
                  <a:p>
                    <a:endParaRPr lang="ko-KR" altLang="en-US" dirty="0">
                      <a:solidFill>
                        <a:schemeClr val="tx1"/>
                      </a:solidFill>
                      <a:latin typeface="Arial" panose="020B0604020202020204" pitchFamily="34" charset="0"/>
                      <a:cs typeface="Arial" panose="020B0604020202020204" pitchFamily="34" charset="0"/>
                    </a:endParaRPr>
                  </a:p>
                </p:txBody>
              </p:sp>
              <p:grpSp>
                <p:nvGrpSpPr>
                  <p:cNvPr id="70" name="그룹 69">
                    <a:extLst>
                      <a:ext uri="{FF2B5EF4-FFF2-40B4-BE49-F238E27FC236}">
                        <a16:creationId xmlns:a16="http://schemas.microsoft.com/office/drawing/2014/main" id="{89BD43E6-3681-25A4-6F84-396545D331BD}"/>
                      </a:ext>
                    </a:extLst>
                  </p:cNvPr>
                  <p:cNvGrpSpPr/>
                  <p:nvPr/>
                </p:nvGrpSpPr>
                <p:grpSpPr>
                  <a:xfrm>
                    <a:off x="6487541" y="5036022"/>
                    <a:ext cx="27542" cy="55085"/>
                    <a:chOff x="5786438" y="4217988"/>
                    <a:chExt cx="71437" cy="142874"/>
                  </a:xfrm>
                </p:grpSpPr>
                <p:cxnSp>
                  <p:nvCxnSpPr>
                    <p:cNvPr id="71" name="직선 연결선 70">
                      <a:extLst>
                        <a:ext uri="{FF2B5EF4-FFF2-40B4-BE49-F238E27FC236}">
                          <a16:creationId xmlns:a16="http://schemas.microsoft.com/office/drawing/2014/main" id="{754F5271-FB57-1110-B90E-2039F06C639C}"/>
                        </a:ext>
                      </a:extLst>
                    </p:cNvPr>
                    <p:cNvCxnSpPr/>
                    <p:nvPr/>
                  </p:nvCxnSpPr>
                  <p:spPr>
                    <a:xfrm>
                      <a:off x="5786438" y="4217988"/>
                      <a:ext cx="71437" cy="71437"/>
                    </a:xfrm>
                    <a:prstGeom prst="line">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직선 연결선 71">
                      <a:extLst>
                        <a:ext uri="{FF2B5EF4-FFF2-40B4-BE49-F238E27FC236}">
                          <a16:creationId xmlns:a16="http://schemas.microsoft.com/office/drawing/2014/main" id="{B5DF049A-0E35-A836-4634-235C91DBE004}"/>
                        </a:ext>
                      </a:extLst>
                    </p:cNvPr>
                    <p:cNvCxnSpPr>
                      <a:cxnSpLocks/>
                    </p:cNvCxnSpPr>
                    <p:nvPr/>
                  </p:nvCxnSpPr>
                  <p:spPr>
                    <a:xfrm flipV="1">
                      <a:off x="5786438" y="4289425"/>
                      <a:ext cx="71437" cy="71437"/>
                    </a:xfrm>
                    <a:prstGeom prst="line">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46" name="그룹 45">
                <a:extLst>
                  <a:ext uri="{FF2B5EF4-FFF2-40B4-BE49-F238E27FC236}">
                    <a16:creationId xmlns:a16="http://schemas.microsoft.com/office/drawing/2014/main" id="{AC29ED20-624B-3D38-340E-A633773D5194}"/>
                  </a:ext>
                </a:extLst>
              </p:cNvPr>
              <p:cNvGrpSpPr/>
              <p:nvPr/>
            </p:nvGrpSpPr>
            <p:grpSpPr>
              <a:xfrm>
                <a:off x="3682108" y="5464037"/>
                <a:ext cx="2320658" cy="191810"/>
                <a:chOff x="3682108" y="5464037"/>
                <a:chExt cx="2320658" cy="191810"/>
              </a:xfrm>
            </p:grpSpPr>
            <p:sp>
              <p:nvSpPr>
                <p:cNvPr id="61" name="모서리가 둥근 직사각형 15">
                  <a:extLst>
                    <a:ext uri="{FF2B5EF4-FFF2-40B4-BE49-F238E27FC236}">
                      <a16:creationId xmlns:a16="http://schemas.microsoft.com/office/drawing/2014/main" id="{70D31587-867A-5D9D-EF2A-A46489DB8384}"/>
                    </a:ext>
                  </a:extLst>
                </p:cNvPr>
                <p:cNvSpPr/>
                <p:nvPr/>
              </p:nvSpPr>
              <p:spPr>
                <a:xfrm>
                  <a:off x="3875581" y="5464037"/>
                  <a:ext cx="2127185" cy="191810"/>
                </a:xfrm>
                <a:prstGeom prst="roundRect">
                  <a:avLst>
                    <a:gd name="adj" fmla="val 6975"/>
                  </a:avLst>
                </a:prstGeom>
                <a:noFill/>
                <a:ln w="28575">
                  <a:noFill/>
                </a:ln>
                <a:effectLst/>
              </p:spPr>
              <p:style>
                <a:lnRef idx="2">
                  <a:schemeClr val="dk1"/>
                </a:lnRef>
                <a:fillRef idx="1">
                  <a:schemeClr val="lt1"/>
                </a:fillRef>
                <a:effectRef idx="0">
                  <a:schemeClr val="dk1"/>
                </a:effectRef>
                <a:fontRef idx="minor">
                  <a:schemeClr val="dk1"/>
                </a:fontRef>
              </p:style>
              <p:txBody>
                <a:bodyPr wrap="none" lIns="0" tIns="0" rIns="0" bIns="0" rtlCol="0" anchor="t" anchorCtr="0">
                  <a:spAutoFit/>
                </a:bodyPr>
                <a:lstStyle/>
                <a:p>
                  <a:pPr>
                    <a:defRPr/>
                  </a:pPr>
                  <a:r>
                    <a:rPr lang="en-US" altLang="ko-KR" sz="1200" dirty="0">
                      <a:ln>
                        <a:solidFill>
                          <a:srgbClr val="E7E6E6">
                            <a:lumMod val="75000"/>
                            <a:alpha val="0"/>
                          </a:srgbClr>
                        </a:solidFill>
                      </a:ln>
                      <a:solidFill>
                        <a:schemeClr val="tx1">
                          <a:lumMod val="85000"/>
                          <a:lumOff val="15000"/>
                        </a:schemeClr>
                      </a:solidFill>
                      <a:latin typeface="Arial" panose="020B0604020202020204" pitchFamily="34" charset="0"/>
                      <a:ea typeface="Pretendard Medium" panose="02000603000000020004" pitchFamily="2" charset="-127"/>
                      <a:cs typeface="Arial" panose="020B0604020202020204" pitchFamily="34" charset="0"/>
                    </a:rPr>
                    <a:t>Fuel Material : UO</a:t>
                  </a:r>
                  <a:r>
                    <a:rPr lang="en-US" altLang="ko-KR" sz="1200" baseline="-25000" dirty="0">
                      <a:ln>
                        <a:solidFill>
                          <a:srgbClr val="E7E6E6">
                            <a:lumMod val="75000"/>
                            <a:alpha val="0"/>
                          </a:srgbClr>
                        </a:solidFill>
                      </a:ln>
                      <a:solidFill>
                        <a:schemeClr val="tx1">
                          <a:lumMod val="85000"/>
                          <a:lumOff val="15000"/>
                        </a:schemeClr>
                      </a:solidFill>
                      <a:latin typeface="Arial" panose="020B0604020202020204" pitchFamily="34" charset="0"/>
                      <a:ea typeface="Pretendard Medium" panose="02000603000000020004" pitchFamily="2" charset="-127"/>
                      <a:cs typeface="Arial" panose="020B0604020202020204" pitchFamily="34" charset="0"/>
                    </a:rPr>
                    <a:t>2</a:t>
                  </a:r>
                  <a:r>
                    <a:rPr lang="en-US" altLang="ko-KR" sz="1200" dirty="0">
                      <a:ln>
                        <a:solidFill>
                          <a:srgbClr val="E7E6E6">
                            <a:lumMod val="75000"/>
                            <a:alpha val="0"/>
                          </a:srgbClr>
                        </a:solidFill>
                      </a:ln>
                      <a:solidFill>
                        <a:schemeClr val="tx1">
                          <a:lumMod val="85000"/>
                          <a:lumOff val="15000"/>
                        </a:schemeClr>
                      </a:solidFill>
                      <a:latin typeface="Arial" panose="020B0604020202020204" pitchFamily="34" charset="0"/>
                      <a:ea typeface="Pretendard Medium" panose="02000603000000020004" pitchFamily="2" charset="-127"/>
                      <a:cs typeface="Arial" panose="020B0604020202020204" pitchFamily="34" charset="0"/>
                    </a:rPr>
                    <a:t> (</a:t>
                  </a:r>
                  <a:r>
                    <a:rPr lang="ko-KR" altLang="en-US" sz="1200" dirty="0">
                      <a:ln>
                        <a:solidFill>
                          <a:srgbClr val="E7E6E6">
                            <a:lumMod val="75000"/>
                            <a:alpha val="0"/>
                          </a:srgbClr>
                        </a:solidFill>
                      </a:ln>
                      <a:solidFill>
                        <a:schemeClr val="tx1">
                          <a:lumMod val="85000"/>
                          <a:lumOff val="15000"/>
                        </a:schemeClr>
                      </a:solidFill>
                      <a:latin typeface="Arial" panose="020B0604020202020204" pitchFamily="34" charset="0"/>
                      <a:ea typeface="Pretendard Medium" panose="02000603000000020004" pitchFamily="2" charset="-127"/>
                      <a:cs typeface="Arial" panose="020B0604020202020204" pitchFamily="34" charset="0"/>
                    </a:rPr>
                    <a:t>＜</a:t>
                  </a:r>
                  <a:r>
                    <a:rPr lang="en-US" altLang="ko-KR" sz="1200" dirty="0">
                      <a:ln>
                        <a:solidFill>
                          <a:srgbClr val="E7E6E6">
                            <a:lumMod val="75000"/>
                            <a:alpha val="0"/>
                          </a:srgbClr>
                        </a:solidFill>
                      </a:ln>
                      <a:solidFill>
                        <a:schemeClr val="tx1">
                          <a:lumMod val="85000"/>
                          <a:lumOff val="15000"/>
                        </a:schemeClr>
                      </a:solidFill>
                      <a:latin typeface="Arial" panose="020B0604020202020204" pitchFamily="34" charset="0"/>
                      <a:ea typeface="Pretendard Medium" panose="02000603000000020004" pitchFamily="2" charset="-127"/>
                      <a:cs typeface="Arial" panose="020B0604020202020204" pitchFamily="34" charset="0"/>
                    </a:rPr>
                    <a:t>5.0 w/o)</a:t>
                  </a:r>
                </a:p>
              </p:txBody>
            </p:sp>
            <p:grpSp>
              <p:nvGrpSpPr>
                <p:cNvPr id="62" name="그룹 61">
                  <a:extLst>
                    <a:ext uri="{FF2B5EF4-FFF2-40B4-BE49-F238E27FC236}">
                      <a16:creationId xmlns:a16="http://schemas.microsoft.com/office/drawing/2014/main" id="{12E7C47D-8097-E381-E926-66A68D57E5F8}"/>
                    </a:ext>
                  </a:extLst>
                </p:cNvPr>
                <p:cNvGrpSpPr/>
                <p:nvPr/>
              </p:nvGrpSpPr>
              <p:grpSpPr>
                <a:xfrm>
                  <a:off x="3682108" y="5506487"/>
                  <a:ext cx="138179" cy="138179"/>
                  <a:chOff x="6432223" y="4994475"/>
                  <a:chExt cx="138179" cy="138179"/>
                </a:xfrm>
              </p:grpSpPr>
              <p:sp>
                <p:nvSpPr>
                  <p:cNvPr id="63" name="사각형: 둥근 모서리 208">
                    <a:extLst>
                      <a:ext uri="{FF2B5EF4-FFF2-40B4-BE49-F238E27FC236}">
                        <a16:creationId xmlns:a16="http://schemas.microsoft.com/office/drawing/2014/main" id="{E3A42F89-2843-E442-9DBF-7AE4E4F29F51}"/>
                      </a:ext>
                    </a:extLst>
                  </p:cNvPr>
                  <p:cNvSpPr/>
                  <p:nvPr/>
                </p:nvSpPr>
                <p:spPr>
                  <a:xfrm>
                    <a:off x="6432223" y="4994475"/>
                    <a:ext cx="138179" cy="138179"/>
                  </a:xfrm>
                  <a:prstGeom prst="roundRect">
                    <a:avLst>
                      <a:gd name="adj" fmla="val 20113"/>
                    </a:avLst>
                  </a:prstGeom>
                  <a:solidFill>
                    <a:srgbClr val="00558A"/>
                  </a:solidFill>
                  <a:ln w="9525" cap="flat">
                    <a:noFill/>
                    <a:prstDash val="solid"/>
                    <a:miter/>
                  </a:ln>
                </p:spPr>
                <p:txBody>
                  <a:bodyPr rtlCol="0" anchor="ctr"/>
                  <a:lstStyle/>
                  <a:p>
                    <a:endParaRPr lang="ko-KR" altLang="en-US" dirty="0">
                      <a:solidFill>
                        <a:schemeClr val="tx1"/>
                      </a:solidFill>
                      <a:latin typeface="Arial" panose="020B0604020202020204" pitchFamily="34" charset="0"/>
                      <a:cs typeface="Arial" panose="020B0604020202020204" pitchFamily="34" charset="0"/>
                    </a:endParaRPr>
                  </a:p>
                </p:txBody>
              </p:sp>
              <p:grpSp>
                <p:nvGrpSpPr>
                  <p:cNvPr id="64" name="그룹 63">
                    <a:extLst>
                      <a:ext uri="{FF2B5EF4-FFF2-40B4-BE49-F238E27FC236}">
                        <a16:creationId xmlns:a16="http://schemas.microsoft.com/office/drawing/2014/main" id="{8F6C8B48-8135-AB98-395C-4FB8515E0DBF}"/>
                      </a:ext>
                    </a:extLst>
                  </p:cNvPr>
                  <p:cNvGrpSpPr/>
                  <p:nvPr/>
                </p:nvGrpSpPr>
                <p:grpSpPr>
                  <a:xfrm>
                    <a:off x="6487541" y="5036022"/>
                    <a:ext cx="27542" cy="55085"/>
                    <a:chOff x="5786438" y="4217988"/>
                    <a:chExt cx="71437" cy="142874"/>
                  </a:xfrm>
                </p:grpSpPr>
                <p:cxnSp>
                  <p:nvCxnSpPr>
                    <p:cNvPr id="65" name="직선 연결선 64">
                      <a:extLst>
                        <a:ext uri="{FF2B5EF4-FFF2-40B4-BE49-F238E27FC236}">
                          <a16:creationId xmlns:a16="http://schemas.microsoft.com/office/drawing/2014/main" id="{E71210CF-9228-BD2C-491C-3D10253E576E}"/>
                        </a:ext>
                      </a:extLst>
                    </p:cNvPr>
                    <p:cNvCxnSpPr/>
                    <p:nvPr/>
                  </p:nvCxnSpPr>
                  <p:spPr>
                    <a:xfrm>
                      <a:off x="5786438" y="4217988"/>
                      <a:ext cx="71437" cy="71437"/>
                    </a:xfrm>
                    <a:prstGeom prst="line">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직선 연결선 65">
                      <a:extLst>
                        <a:ext uri="{FF2B5EF4-FFF2-40B4-BE49-F238E27FC236}">
                          <a16:creationId xmlns:a16="http://schemas.microsoft.com/office/drawing/2014/main" id="{18EF9792-4AAC-3A99-DEBD-D4DE77BB2D58}"/>
                        </a:ext>
                      </a:extLst>
                    </p:cNvPr>
                    <p:cNvCxnSpPr>
                      <a:cxnSpLocks/>
                    </p:cNvCxnSpPr>
                    <p:nvPr/>
                  </p:nvCxnSpPr>
                  <p:spPr>
                    <a:xfrm flipV="1">
                      <a:off x="5786438" y="4289425"/>
                      <a:ext cx="71437" cy="71437"/>
                    </a:xfrm>
                    <a:prstGeom prst="line">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47" name="그룹 46">
                <a:extLst>
                  <a:ext uri="{FF2B5EF4-FFF2-40B4-BE49-F238E27FC236}">
                    <a16:creationId xmlns:a16="http://schemas.microsoft.com/office/drawing/2014/main" id="{234E1E73-DE4D-2807-E8BE-EEA7036549FF}"/>
                  </a:ext>
                </a:extLst>
              </p:cNvPr>
              <p:cNvGrpSpPr/>
              <p:nvPr/>
            </p:nvGrpSpPr>
            <p:grpSpPr>
              <a:xfrm>
                <a:off x="3682108" y="5719756"/>
                <a:ext cx="1987234" cy="191810"/>
                <a:chOff x="3682108" y="5719756"/>
                <a:chExt cx="1987234" cy="191810"/>
              </a:xfrm>
            </p:grpSpPr>
            <p:sp>
              <p:nvSpPr>
                <p:cNvPr id="55" name="모서리가 둥근 직사각형 15">
                  <a:extLst>
                    <a:ext uri="{FF2B5EF4-FFF2-40B4-BE49-F238E27FC236}">
                      <a16:creationId xmlns:a16="http://schemas.microsoft.com/office/drawing/2014/main" id="{88B7EB7A-BA6F-B679-D416-7BF89EECDD98}"/>
                    </a:ext>
                  </a:extLst>
                </p:cNvPr>
                <p:cNvSpPr/>
                <p:nvPr/>
              </p:nvSpPr>
              <p:spPr>
                <a:xfrm>
                  <a:off x="3875581" y="5719756"/>
                  <a:ext cx="1793761" cy="191810"/>
                </a:xfrm>
                <a:prstGeom prst="roundRect">
                  <a:avLst>
                    <a:gd name="adj" fmla="val 6975"/>
                  </a:avLst>
                </a:prstGeom>
                <a:noFill/>
                <a:ln w="28575">
                  <a:noFill/>
                </a:ln>
                <a:effectLst/>
              </p:spPr>
              <p:style>
                <a:lnRef idx="2">
                  <a:schemeClr val="dk1"/>
                </a:lnRef>
                <a:fillRef idx="1">
                  <a:schemeClr val="lt1"/>
                </a:fillRef>
                <a:effectRef idx="0">
                  <a:schemeClr val="dk1"/>
                </a:effectRef>
                <a:fontRef idx="minor">
                  <a:schemeClr val="dk1"/>
                </a:fontRef>
              </p:style>
              <p:txBody>
                <a:bodyPr wrap="none" lIns="0" tIns="0" rIns="0" bIns="0" rtlCol="0" anchor="t" anchorCtr="0">
                  <a:spAutoFit/>
                </a:bodyPr>
                <a:lstStyle/>
                <a:p>
                  <a:pPr>
                    <a:defRPr/>
                  </a:pPr>
                  <a:r>
                    <a:rPr lang="en-US" altLang="ko-KR" sz="1200" dirty="0">
                      <a:ln>
                        <a:solidFill>
                          <a:srgbClr val="E7E6E6">
                            <a:lumMod val="75000"/>
                            <a:alpha val="0"/>
                          </a:srgbClr>
                        </a:solidFill>
                      </a:ln>
                      <a:solidFill>
                        <a:schemeClr val="tx1">
                          <a:lumMod val="85000"/>
                          <a:lumOff val="15000"/>
                        </a:schemeClr>
                      </a:solidFill>
                      <a:latin typeface="Arial" panose="020B0604020202020204" pitchFamily="34" charset="0"/>
                      <a:ea typeface="Pretendard Medium" panose="02000603000000020004" pitchFamily="2" charset="-127"/>
                      <a:cs typeface="Arial" panose="020B0604020202020204" pitchFamily="34" charset="0"/>
                    </a:rPr>
                    <a:t>Active Core Height : 2.0 m</a:t>
                  </a:r>
                </a:p>
              </p:txBody>
            </p:sp>
            <p:grpSp>
              <p:nvGrpSpPr>
                <p:cNvPr id="56" name="그룹 55">
                  <a:extLst>
                    <a:ext uri="{FF2B5EF4-FFF2-40B4-BE49-F238E27FC236}">
                      <a16:creationId xmlns:a16="http://schemas.microsoft.com/office/drawing/2014/main" id="{1BF2098B-DB2F-BDB5-961E-A90FD33A5BE5}"/>
                    </a:ext>
                  </a:extLst>
                </p:cNvPr>
                <p:cNvGrpSpPr/>
                <p:nvPr/>
              </p:nvGrpSpPr>
              <p:grpSpPr>
                <a:xfrm>
                  <a:off x="3682108" y="5746572"/>
                  <a:ext cx="138179" cy="138179"/>
                  <a:chOff x="6432223" y="4994475"/>
                  <a:chExt cx="138179" cy="138179"/>
                </a:xfrm>
              </p:grpSpPr>
              <p:sp>
                <p:nvSpPr>
                  <p:cNvPr id="57" name="사각형: 둥근 모서리 202">
                    <a:extLst>
                      <a:ext uri="{FF2B5EF4-FFF2-40B4-BE49-F238E27FC236}">
                        <a16:creationId xmlns:a16="http://schemas.microsoft.com/office/drawing/2014/main" id="{1C9F31CA-8865-895D-2EFB-0AA97B149F0C}"/>
                      </a:ext>
                    </a:extLst>
                  </p:cNvPr>
                  <p:cNvSpPr/>
                  <p:nvPr/>
                </p:nvSpPr>
                <p:spPr>
                  <a:xfrm>
                    <a:off x="6432223" y="4994475"/>
                    <a:ext cx="138179" cy="138179"/>
                  </a:xfrm>
                  <a:prstGeom prst="roundRect">
                    <a:avLst>
                      <a:gd name="adj" fmla="val 20113"/>
                    </a:avLst>
                  </a:prstGeom>
                  <a:solidFill>
                    <a:srgbClr val="00558A"/>
                  </a:solidFill>
                  <a:ln w="9525" cap="flat">
                    <a:noFill/>
                    <a:prstDash val="solid"/>
                    <a:miter/>
                  </a:ln>
                </p:spPr>
                <p:txBody>
                  <a:bodyPr rtlCol="0" anchor="ctr"/>
                  <a:lstStyle/>
                  <a:p>
                    <a:endParaRPr lang="ko-KR" altLang="en-US" dirty="0">
                      <a:solidFill>
                        <a:schemeClr val="tx1"/>
                      </a:solidFill>
                      <a:latin typeface="Arial" panose="020B0604020202020204" pitchFamily="34" charset="0"/>
                      <a:cs typeface="Arial" panose="020B0604020202020204" pitchFamily="34" charset="0"/>
                    </a:endParaRPr>
                  </a:p>
                </p:txBody>
              </p:sp>
              <p:grpSp>
                <p:nvGrpSpPr>
                  <p:cNvPr id="58" name="그룹 57">
                    <a:extLst>
                      <a:ext uri="{FF2B5EF4-FFF2-40B4-BE49-F238E27FC236}">
                        <a16:creationId xmlns:a16="http://schemas.microsoft.com/office/drawing/2014/main" id="{D2E76252-2B96-B33C-AE77-3588D6E4AEDA}"/>
                      </a:ext>
                    </a:extLst>
                  </p:cNvPr>
                  <p:cNvGrpSpPr/>
                  <p:nvPr/>
                </p:nvGrpSpPr>
                <p:grpSpPr>
                  <a:xfrm>
                    <a:off x="6487541" y="5036022"/>
                    <a:ext cx="27542" cy="55085"/>
                    <a:chOff x="5786438" y="4217988"/>
                    <a:chExt cx="71437" cy="142874"/>
                  </a:xfrm>
                </p:grpSpPr>
                <p:cxnSp>
                  <p:nvCxnSpPr>
                    <p:cNvPr id="59" name="직선 연결선 58">
                      <a:extLst>
                        <a:ext uri="{FF2B5EF4-FFF2-40B4-BE49-F238E27FC236}">
                          <a16:creationId xmlns:a16="http://schemas.microsoft.com/office/drawing/2014/main" id="{FD5AA671-7A64-E732-B055-60BED10EF531}"/>
                        </a:ext>
                      </a:extLst>
                    </p:cNvPr>
                    <p:cNvCxnSpPr/>
                    <p:nvPr/>
                  </p:nvCxnSpPr>
                  <p:spPr>
                    <a:xfrm>
                      <a:off x="5786438" y="4217988"/>
                      <a:ext cx="71437" cy="71437"/>
                    </a:xfrm>
                    <a:prstGeom prst="line">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직선 연결선 59">
                      <a:extLst>
                        <a:ext uri="{FF2B5EF4-FFF2-40B4-BE49-F238E27FC236}">
                          <a16:creationId xmlns:a16="http://schemas.microsoft.com/office/drawing/2014/main" id="{1475B540-481D-DA65-0006-3796952D0943}"/>
                        </a:ext>
                      </a:extLst>
                    </p:cNvPr>
                    <p:cNvCxnSpPr>
                      <a:cxnSpLocks/>
                    </p:cNvCxnSpPr>
                    <p:nvPr/>
                  </p:nvCxnSpPr>
                  <p:spPr>
                    <a:xfrm flipV="1">
                      <a:off x="5786438" y="4289425"/>
                      <a:ext cx="71437" cy="71437"/>
                    </a:xfrm>
                    <a:prstGeom prst="line">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48" name="그룹 47">
                <a:extLst>
                  <a:ext uri="{FF2B5EF4-FFF2-40B4-BE49-F238E27FC236}">
                    <a16:creationId xmlns:a16="http://schemas.microsoft.com/office/drawing/2014/main" id="{559EBAFE-2427-36EC-B3C7-69AFC63BED9E}"/>
                  </a:ext>
                </a:extLst>
              </p:cNvPr>
              <p:cNvGrpSpPr/>
              <p:nvPr/>
            </p:nvGrpSpPr>
            <p:grpSpPr>
              <a:xfrm>
                <a:off x="3682108" y="5975476"/>
                <a:ext cx="2112268" cy="191810"/>
                <a:chOff x="3682108" y="5975476"/>
                <a:chExt cx="2112268" cy="191810"/>
              </a:xfrm>
            </p:grpSpPr>
            <p:sp>
              <p:nvSpPr>
                <p:cNvPr id="49" name="모서리가 둥근 직사각형 15">
                  <a:extLst>
                    <a:ext uri="{FF2B5EF4-FFF2-40B4-BE49-F238E27FC236}">
                      <a16:creationId xmlns:a16="http://schemas.microsoft.com/office/drawing/2014/main" id="{4FD27DF3-59C4-568C-0D68-0DA149F7E5EB}"/>
                    </a:ext>
                  </a:extLst>
                </p:cNvPr>
                <p:cNvSpPr/>
                <p:nvPr/>
              </p:nvSpPr>
              <p:spPr>
                <a:xfrm>
                  <a:off x="3875581" y="5975476"/>
                  <a:ext cx="1918795" cy="191810"/>
                </a:xfrm>
                <a:prstGeom prst="roundRect">
                  <a:avLst>
                    <a:gd name="adj" fmla="val 6975"/>
                  </a:avLst>
                </a:prstGeom>
                <a:noFill/>
                <a:ln w="28575">
                  <a:noFill/>
                </a:ln>
                <a:effectLst/>
              </p:spPr>
              <p:style>
                <a:lnRef idx="2">
                  <a:schemeClr val="dk1"/>
                </a:lnRef>
                <a:fillRef idx="1">
                  <a:schemeClr val="lt1"/>
                </a:fillRef>
                <a:effectRef idx="0">
                  <a:schemeClr val="dk1"/>
                </a:effectRef>
                <a:fontRef idx="minor">
                  <a:schemeClr val="dk1"/>
                </a:fontRef>
              </p:style>
              <p:txBody>
                <a:bodyPr wrap="none" lIns="0" tIns="0" rIns="0" bIns="0" rtlCol="0" anchor="t" anchorCtr="0">
                  <a:spAutoFit/>
                </a:bodyPr>
                <a:lstStyle/>
                <a:p>
                  <a:pPr>
                    <a:defRPr/>
                  </a:pPr>
                  <a:r>
                    <a:rPr lang="en-US" altLang="ko-KR" sz="1200" dirty="0">
                      <a:ln>
                        <a:solidFill>
                          <a:srgbClr val="E7E6E6">
                            <a:lumMod val="75000"/>
                            <a:alpha val="0"/>
                          </a:srgbClr>
                        </a:solidFill>
                      </a:ln>
                      <a:solidFill>
                        <a:schemeClr val="tx1">
                          <a:lumMod val="85000"/>
                          <a:lumOff val="15000"/>
                        </a:schemeClr>
                      </a:solidFill>
                      <a:latin typeface="Arial" panose="020B0604020202020204" pitchFamily="34" charset="0"/>
                      <a:ea typeface="Pretendard Medium" panose="02000603000000020004" pitchFamily="2" charset="-127"/>
                      <a:cs typeface="Arial" panose="020B0604020202020204" pitchFamily="34" charset="0"/>
                    </a:rPr>
                    <a:t>Refueling Cycle : 36 months</a:t>
                  </a:r>
                </a:p>
              </p:txBody>
            </p:sp>
            <p:grpSp>
              <p:nvGrpSpPr>
                <p:cNvPr id="50" name="그룹 49">
                  <a:extLst>
                    <a:ext uri="{FF2B5EF4-FFF2-40B4-BE49-F238E27FC236}">
                      <a16:creationId xmlns:a16="http://schemas.microsoft.com/office/drawing/2014/main" id="{1313E7CD-30C1-0FC7-F7C8-09CB5367B135}"/>
                    </a:ext>
                  </a:extLst>
                </p:cNvPr>
                <p:cNvGrpSpPr/>
                <p:nvPr/>
              </p:nvGrpSpPr>
              <p:grpSpPr>
                <a:xfrm>
                  <a:off x="3682108" y="6002292"/>
                  <a:ext cx="138179" cy="138179"/>
                  <a:chOff x="6432223" y="4994475"/>
                  <a:chExt cx="138179" cy="138179"/>
                </a:xfrm>
              </p:grpSpPr>
              <p:sp>
                <p:nvSpPr>
                  <p:cNvPr id="51" name="사각형: 둥근 모서리 196">
                    <a:extLst>
                      <a:ext uri="{FF2B5EF4-FFF2-40B4-BE49-F238E27FC236}">
                        <a16:creationId xmlns:a16="http://schemas.microsoft.com/office/drawing/2014/main" id="{2A81D9C3-32ED-FB56-8A59-2ADE6EEB3BC2}"/>
                      </a:ext>
                    </a:extLst>
                  </p:cNvPr>
                  <p:cNvSpPr/>
                  <p:nvPr/>
                </p:nvSpPr>
                <p:spPr>
                  <a:xfrm>
                    <a:off x="6432223" y="4994475"/>
                    <a:ext cx="138179" cy="138179"/>
                  </a:xfrm>
                  <a:prstGeom prst="roundRect">
                    <a:avLst>
                      <a:gd name="adj" fmla="val 20113"/>
                    </a:avLst>
                  </a:prstGeom>
                  <a:solidFill>
                    <a:srgbClr val="00558A"/>
                  </a:solidFill>
                  <a:ln w="9525" cap="flat">
                    <a:noFill/>
                    <a:prstDash val="solid"/>
                    <a:miter/>
                  </a:ln>
                </p:spPr>
                <p:txBody>
                  <a:bodyPr rtlCol="0" anchor="ctr"/>
                  <a:lstStyle/>
                  <a:p>
                    <a:endParaRPr lang="ko-KR" altLang="en-US" dirty="0">
                      <a:solidFill>
                        <a:schemeClr val="tx1"/>
                      </a:solidFill>
                      <a:latin typeface="Arial" panose="020B0604020202020204" pitchFamily="34" charset="0"/>
                      <a:cs typeface="Arial" panose="020B0604020202020204" pitchFamily="34" charset="0"/>
                    </a:endParaRPr>
                  </a:p>
                </p:txBody>
              </p:sp>
              <p:grpSp>
                <p:nvGrpSpPr>
                  <p:cNvPr id="52" name="그룹 51">
                    <a:extLst>
                      <a:ext uri="{FF2B5EF4-FFF2-40B4-BE49-F238E27FC236}">
                        <a16:creationId xmlns:a16="http://schemas.microsoft.com/office/drawing/2014/main" id="{598A1D91-D264-166B-4E6E-D429C17C4510}"/>
                      </a:ext>
                    </a:extLst>
                  </p:cNvPr>
                  <p:cNvGrpSpPr/>
                  <p:nvPr/>
                </p:nvGrpSpPr>
                <p:grpSpPr>
                  <a:xfrm>
                    <a:off x="6487541" y="5036022"/>
                    <a:ext cx="27542" cy="55085"/>
                    <a:chOff x="5786438" y="4217988"/>
                    <a:chExt cx="71437" cy="142874"/>
                  </a:xfrm>
                </p:grpSpPr>
                <p:cxnSp>
                  <p:nvCxnSpPr>
                    <p:cNvPr id="53" name="직선 연결선 52">
                      <a:extLst>
                        <a:ext uri="{FF2B5EF4-FFF2-40B4-BE49-F238E27FC236}">
                          <a16:creationId xmlns:a16="http://schemas.microsoft.com/office/drawing/2014/main" id="{FD070E39-D6D6-65D7-C5D3-F5A2C726DC30}"/>
                        </a:ext>
                      </a:extLst>
                    </p:cNvPr>
                    <p:cNvCxnSpPr/>
                    <p:nvPr/>
                  </p:nvCxnSpPr>
                  <p:spPr>
                    <a:xfrm>
                      <a:off x="5786438" y="4217988"/>
                      <a:ext cx="71437" cy="71437"/>
                    </a:xfrm>
                    <a:prstGeom prst="line">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직선 연결선 53">
                      <a:extLst>
                        <a:ext uri="{FF2B5EF4-FFF2-40B4-BE49-F238E27FC236}">
                          <a16:creationId xmlns:a16="http://schemas.microsoft.com/office/drawing/2014/main" id="{0F7079E9-B2AB-2047-9979-2255E2AEC324}"/>
                        </a:ext>
                      </a:extLst>
                    </p:cNvPr>
                    <p:cNvCxnSpPr>
                      <a:cxnSpLocks/>
                    </p:cNvCxnSpPr>
                    <p:nvPr/>
                  </p:nvCxnSpPr>
                  <p:spPr>
                    <a:xfrm flipV="1">
                      <a:off x="5786438" y="4289425"/>
                      <a:ext cx="71437" cy="71437"/>
                    </a:xfrm>
                    <a:prstGeom prst="line">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grpSp>
          <p:nvGrpSpPr>
            <p:cNvPr id="24" name="그룹 23">
              <a:extLst>
                <a:ext uri="{FF2B5EF4-FFF2-40B4-BE49-F238E27FC236}">
                  <a16:creationId xmlns:a16="http://schemas.microsoft.com/office/drawing/2014/main" id="{D038118E-DD34-91EC-15D0-16CBCA0491DB}"/>
                </a:ext>
              </a:extLst>
            </p:cNvPr>
            <p:cNvGrpSpPr/>
            <p:nvPr/>
          </p:nvGrpSpPr>
          <p:grpSpPr>
            <a:xfrm>
              <a:off x="3478455" y="1375370"/>
              <a:ext cx="5231435" cy="535393"/>
              <a:chOff x="3478455" y="1375370"/>
              <a:chExt cx="5231435" cy="535393"/>
            </a:xfrm>
          </p:grpSpPr>
          <p:sp>
            <p:nvSpPr>
              <p:cNvPr id="40" name="사각형: 둥근 모서리 120">
                <a:extLst>
                  <a:ext uri="{FF2B5EF4-FFF2-40B4-BE49-F238E27FC236}">
                    <a16:creationId xmlns:a16="http://schemas.microsoft.com/office/drawing/2014/main" id="{2FB5235D-D801-3158-7371-A73C9C386DF0}"/>
                  </a:ext>
                </a:extLst>
              </p:cNvPr>
              <p:cNvSpPr/>
              <p:nvPr/>
            </p:nvSpPr>
            <p:spPr>
              <a:xfrm>
                <a:off x="3478455" y="1375370"/>
                <a:ext cx="5231435" cy="439838"/>
              </a:xfrm>
              <a:prstGeom prst="roundRect">
                <a:avLst>
                  <a:gd name="adj" fmla="val 0"/>
                </a:avLst>
              </a:prstGeom>
              <a:solidFill>
                <a:srgbClr val="0BB987"/>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scene3d>
                  <a:camera prst="orthographicFront"/>
                  <a:lightRig rig="threePt" dir="t"/>
                </a:scene3d>
                <a:sp3d>
                  <a:bevelT w="1270" h="1270"/>
                </a:sp3d>
              </a:bodyPr>
              <a:lstStyle/>
              <a:p>
                <a:pPr marL="0" marR="0" indent="0" algn="ctr" defTabSz="457200" rtl="0" eaLnBrk="1" fontAlgn="auto" latinLnBrk="0" hangingPunct="1">
                  <a:lnSpc>
                    <a:spcPct val="100000"/>
                  </a:lnSpc>
                  <a:spcBef>
                    <a:spcPts val="0"/>
                  </a:spcBef>
                  <a:spcAft>
                    <a:spcPts val="0"/>
                  </a:spcAft>
                  <a:buClrTx/>
                  <a:buSzPct val="100000"/>
                  <a:buFontTx/>
                  <a:buNone/>
                  <a:tabLst/>
                </a:pPr>
                <a:endParaRPr kumimoji="0" lang="ko-KR" altLang="en-US" sz="900" b="0" i="0" u="none" strike="noStrike" kern="1200" cap="none" spc="-70" normalizeH="0" baseline="0" noProof="0" dirty="0">
                  <a:ln>
                    <a:noFill/>
                  </a:ln>
                  <a:solidFill>
                    <a:prstClr val="white"/>
                  </a:solidFill>
                  <a:effectLst/>
                  <a:uLnTx/>
                  <a:uFillTx/>
                  <a:latin typeface="+mj-ea"/>
                  <a:ea typeface="+mj-ea"/>
                  <a:cs typeface="Arial" panose="020B0604020202020204" pitchFamily="34" charset="0"/>
                </a:endParaRPr>
              </a:p>
            </p:txBody>
          </p:sp>
          <p:sp>
            <p:nvSpPr>
              <p:cNvPr id="41" name="이등변 삼각형 40">
                <a:extLst>
                  <a:ext uri="{FF2B5EF4-FFF2-40B4-BE49-F238E27FC236}">
                    <a16:creationId xmlns:a16="http://schemas.microsoft.com/office/drawing/2014/main" id="{C2991EB0-86F7-4B19-0D5D-B0AADE5C56E1}"/>
                  </a:ext>
                </a:extLst>
              </p:cNvPr>
              <p:cNvSpPr/>
              <p:nvPr/>
            </p:nvSpPr>
            <p:spPr>
              <a:xfrm flipH="1" flipV="1">
                <a:off x="8604249" y="1814131"/>
                <a:ext cx="105639" cy="96632"/>
              </a:xfrm>
              <a:prstGeom prst="triangle">
                <a:avLst>
                  <a:gd name="adj" fmla="val 100000"/>
                </a:avLst>
              </a:prstGeom>
              <a:solidFill>
                <a:schemeClr val="tx1">
                  <a:lumMod val="75000"/>
                  <a:lumOff val="25000"/>
                </a:schemeClr>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scene3d>
                  <a:camera prst="orthographicFront"/>
                  <a:lightRig rig="threePt" dir="t"/>
                </a:scene3d>
                <a:sp3d>
                  <a:bevelT w="1270" h="1270"/>
                </a:sp3d>
              </a:bodyPr>
              <a:lstStyle/>
              <a:p>
                <a:pPr marL="0" marR="0" indent="0" algn="ctr" defTabSz="457200" rtl="0" eaLnBrk="1" fontAlgn="auto" latinLnBrk="0" hangingPunct="1">
                  <a:lnSpc>
                    <a:spcPct val="100000"/>
                  </a:lnSpc>
                  <a:spcBef>
                    <a:spcPts val="0"/>
                  </a:spcBef>
                  <a:spcAft>
                    <a:spcPts val="0"/>
                  </a:spcAft>
                  <a:buClrTx/>
                  <a:buSzPct val="100000"/>
                  <a:buFontTx/>
                  <a:buNone/>
                  <a:tabLst/>
                </a:pPr>
                <a:endParaRPr kumimoji="0" lang="ko-KR" altLang="en-US" sz="900" b="0" i="0" u="none" strike="noStrike" kern="1200" cap="none" spc="-70" normalizeH="0" baseline="0" noProof="0" dirty="0">
                  <a:ln>
                    <a:noFill/>
                  </a:ln>
                  <a:solidFill>
                    <a:prstClr val="white"/>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42" name="자유형 255">
                <a:extLst>
                  <a:ext uri="{FF2B5EF4-FFF2-40B4-BE49-F238E27FC236}">
                    <a16:creationId xmlns:a16="http://schemas.microsoft.com/office/drawing/2014/main" id="{D1BBD8D7-F97C-AC21-4CDC-D99E3EA0458F}"/>
                  </a:ext>
                </a:extLst>
              </p:cNvPr>
              <p:cNvSpPr/>
              <p:nvPr/>
            </p:nvSpPr>
            <p:spPr>
              <a:xfrm>
                <a:off x="3478455" y="1377346"/>
                <a:ext cx="1588845" cy="435887"/>
              </a:xfrm>
              <a:custGeom>
                <a:avLst/>
                <a:gdLst>
                  <a:gd name="connsiteX0" fmla="*/ 0 w 487250"/>
                  <a:gd name="connsiteY0" fmla="*/ 0 h 302052"/>
                  <a:gd name="connsiteX1" fmla="*/ 296132 w 487250"/>
                  <a:gd name="connsiteY1" fmla="*/ 0 h 302052"/>
                  <a:gd name="connsiteX2" fmla="*/ 305119 w 487250"/>
                  <a:gd name="connsiteY2" fmla="*/ 0 h 302052"/>
                  <a:gd name="connsiteX3" fmla="*/ 487250 w 487250"/>
                  <a:gd name="connsiteY3" fmla="*/ 0 h 302052"/>
                  <a:gd name="connsiteX4" fmla="*/ 314105 w 487250"/>
                  <a:gd name="connsiteY4" fmla="*/ 302052 h 302052"/>
                  <a:gd name="connsiteX5" fmla="*/ 305119 w 487250"/>
                  <a:gd name="connsiteY5" fmla="*/ 302052 h 302052"/>
                  <a:gd name="connsiteX6" fmla="*/ 122987 w 487250"/>
                  <a:gd name="connsiteY6" fmla="*/ 302052 h 302052"/>
                  <a:gd name="connsiteX7" fmla="*/ 0 w 487250"/>
                  <a:gd name="connsiteY7" fmla="*/ 302052 h 30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7250" h="302052">
                    <a:moveTo>
                      <a:pt x="0" y="0"/>
                    </a:moveTo>
                    <a:lnTo>
                      <a:pt x="296132" y="0"/>
                    </a:lnTo>
                    <a:lnTo>
                      <a:pt x="305119" y="0"/>
                    </a:lnTo>
                    <a:lnTo>
                      <a:pt x="487250" y="0"/>
                    </a:lnTo>
                    <a:lnTo>
                      <a:pt x="314105" y="302052"/>
                    </a:lnTo>
                    <a:lnTo>
                      <a:pt x="305119" y="302052"/>
                    </a:lnTo>
                    <a:lnTo>
                      <a:pt x="122987" y="302052"/>
                    </a:lnTo>
                    <a:lnTo>
                      <a:pt x="0" y="302052"/>
                    </a:lnTo>
                    <a:close/>
                  </a:path>
                </a:pathLst>
              </a:custGeom>
              <a:solidFill>
                <a:srgbClr val="09916A"/>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scene3d>
                  <a:camera prst="orthographicFront"/>
                  <a:lightRig rig="threePt" dir="t"/>
                </a:scene3d>
                <a:sp3d>
                  <a:bevelT w="1270" h="1270"/>
                </a:sp3d>
              </a:bodyPr>
              <a:lstStyle/>
              <a:p>
                <a:pPr marL="0" marR="0" lvl="0" indent="0" algn="ctr" defTabSz="457200" rtl="0" eaLnBrk="1" fontAlgn="auto" latinLnBrk="0" hangingPunct="1">
                  <a:lnSpc>
                    <a:spcPct val="100000"/>
                  </a:lnSpc>
                  <a:spcBef>
                    <a:spcPts val="0"/>
                  </a:spcBef>
                  <a:spcAft>
                    <a:spcPts val="0"/>
                  </a:spcAft>
                  <a:buClrTx/>
                  <a:buSzPct val="100000"/>
                  <a:buFontTx/>
                  <a:buNone/>
                  <a:tabLst/>
                  <a:defRPr/>
                </a:pPr>
                <a:endParaRPr kumimoji="0" lang="ko-KR" altLang="en-US" sz="900" b="0" i="0" u="none" strike="noStrike" kern="1200" cap="none" spc="-70" normalizeH="0" baseline="0" noProof="0" dirty="0">
                  <a:ln>
                    <a:noFill/>
                  </a:ln>
                  <a:solidFill>
                    <a:prstClr val="white"/>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43" name="TextBox 42">
                <a:extLst>
                  <a:ext uri="{FF2B5EF4-FFF2-40B4-BE49-F238E27FC236}">
                    <a16:creationId xmlns:a16="http://schemas.microsoft.com/office/drawing/2014/main" id="{565E529B-992D-7AEE-97E6-12E5D2F00A14}"/>
                  </a:ext>
                </a:extLst>
              </p:cNvPr>
              <p:cNvSpPr txBox="1"/>
              <p:nvPr/>
            </p:nvSpPr>
            <p:spPr>
              <a:xfrm>
                <a:off x="3673218" y="1456790"/>
                <a:ext cx="2046714" cy="276999"/>
              </a:xfrm>
              <a:prstGeom prst="rect">
                <a:avLst/>
              </a:prstGeom>
              <a:noFill/>
            </p:spPr>
            <p:txBody>
              <a:bodyPr wrap="none" lIns="0" tIns="0" rIns="0" bIns="0" rtlCol="0">
                <a:spAutoFit/>
              </a:bodyPr>
              <a:lstStyle/>
              <a:p>
                <a:pPr marL="0" marR="0" lvl="1" indent="-414772" fontAlgn="base">
                  <a:lnSpc>
                    <a:spcPct val="100000"/>
                  </a:lnSpc>
                  <a:spcBef>
                    <a:spcPct val="0"/>
                  </a:spcBef>
                  <a:spcAft>
                    <a:spcPts val="100"/>
                  </a:spcAft>
                  <a:buClr>
                    <a:srgbClr val="000000"/>
                  </a:buClr>
                  <a:buSzPct val="95000"/>
                  <a:buFontTx/>
                  <a:buNone/>
                  <a:tabLst/>
                  <a:defRPr/>
                </a:pPr>
                <a:r>
                  <a:rPr lang="en-US" altLang="ko-KR" b="1" spc="-60" dirty="0">
                    <a:ln>
                      <a:solidFill>
                        <a:srgbClr val="404040">
                          <a:alpha val="0"/>
                        </a:srgbClr>
                      </a:solidFill>
                    </a:ln>
                    <a:solidFill>
                      <a:schemeClr val="bg1"/>
                    </a:solidFill>
                    <a:latin typeface="Arial" panose="020B0604020202020204" pitchFamily="34" charset="0"/>
                    <a:ea typeface="맑은 고딕" panose="020B0503020000020004" pitchFamily="50" charset="-127"/>
                    <a:cs typeface="Arial" panose="020B0604020202020204" pitchFamily="34" charset="0"/>
                  </a:rPr>
                  <a:t>General Information</a:t>
                </a:r>
              </a:p>
            </p:txBody>
          </p:sp>
          <p:pic>
            <p:nvPicPr>
              <p:cNvPr id="44" name="그래픽 24">
                <a:extLst>
                  <a:ext uri="{FF2B5EF4-FFF2-40B4-BE49-F238E27FC236}">
                    <a16:creationId xmlns:a16="http://schemas.microsoft.com/office/drawing/2014/main" id="{A362B34F-5A6A-7471-A70D-B956FC245F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00956" y="1429614"/>
                <a:ext cx="157804" cy="157804"/>
              </a:xfrm>
              <a:prstGeom prst="rect">
                <a:avLst/>
              </a:prstGeom>
            </p:spPr>
          </p:pic>
        </p:grpSp>
        <p:grpSp>
          <p:nvGrpSpPr>
            <p:cNvPr id="25" name="그룹 24">
              <a:extLst>
                <a:ext uri="{FF2B5EF4-FFF2-40B4-BE49-F238E27FC236}">
                  <a16:creationId xmlns:a16="http://schemas.microsoft.com/office/drawing/2014/main" id="{5CE41905-E9FD-9952-2E78-7AA0DA73C5A3}"/>
                </a:ext>
              </a:extLst>
            </p:cNvPr>
            <p:cNvGrpSpPr/>
            <p:nvPr/>
          </p:nvGrpSpPr>
          <p:grpSpPr>
            <a:xfrm>
              <a:off x="3470627" y="3008172"/>
              <a:ext cx="5239264" cy="535391"/>
              <a:chOff x="3470627" y="3008172"/>
              <a:chExt cx="5239264" cy="535391"/>
            </a:xfrm>
          </p:grpSpPr>
          <p:sp>
            <p:nvSpPr>
              <p:cNvPr id="35" name="사각형: 둥근 모서리 155">
                <a:extLst>
                  <a:ext uri="{FF2B5EF4-FFF2-40B4-BE49-F238E27FC236}">
                    <a16:creationId xmlns:a16="http://schemas.microsoft.com/office/drawing/2014/main" id="{94B7183A-D6E8-CEE2-2112-0D7894E81200}"/>
                  </a:ext>
                </a:extLst>
              </p:cNvPr>
              <p:cNvSpPr/>
              <p:nvPr/>
            </p:nvSpPr>
            <p:spPr>
              <a:xfrm>
                <a:off x="3470627" y="3008172"/>
                <a:ext cx="5239264" cy="439838"/>
              </a:xfrm>
              <a:prstGeom prst="roundRect">
                <a:avLst>
                  <a:gd name="adj" fmla="val 0"/>
                </a:avLst>
              </a:prstGeom>
              <a:solidFill>
                <a:srgbClr val="00B8AF"/>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scene3d>
                  <a:camera prst="orthographicFront"/>
                  <a:lightRig rig="threePt" dir="t"/>
                </a:scene3d>
                <a:sp3d>
                  <a:bevelT w="1270" h="1270"/>
                </a:sp3d>
              </a:bodyPr>
              <a:lstStyle/>
              <a:p>
                <a:pPr marL="0" marR="0" indent="0" algn="ctr" defTabSz="457200" rtl="0" eaLnBrk="1" fontAlgn="auto" latinLnBrk="0" hangingPunct="1">
                  <a:lnSpc>
                    <a:spcPct val="100000"/>
                  </a:lnSpc>
                  <a:spcBef>
                    <a:spcPts val="0"/>
                  </a:spcBef>
                  <a:spcAft>
                    <a:spcPts val="0"/>
                  </a:spcAft>
                  <a:buClrTx/>
                  <a:buSzPct val="100000"/>
                  <a:buFontTx/>
                  <a:buNone/>
                  <a:tabLst/>
                </a:pPr>
                <a:endParaRPr kumimoji="0" lang="ko-KR" altLang="en-US" sz="900" b="0" i="0" u="none" strike="noStrike" kern="1200" cap="none" spc="-70" normalizeH="0" baseline="0" noProof="0" dirty="0">
                  <a:ln>
                    <a:noFill/>
                  </a:ln>
                  <a:solidFill>
                    <a:prstClr val="white"/>
                  </a:solidFill>
                  <a:effectLst/>
                  <a:uLnTx/>
                  <a:uFillTx/>
                  <a:latin typeface="+mj-ea"/>
                  <a:ea typeface="+mj-ea"/>
                  <a:cs typeface="Arial" panose="020B0604020202020204" pitchFamily="34" charset="0"/>
                </a:endParaRPr>
              </a:p>
            </p:txBody>
          </p:sp>
          <p:sp>
            <p:nvSpPr>
              <p:cNvPr id="36" name="이등변 삼각형 35">
                <a:extLst>
                  <a:ext uri="{FF2B5EF4-FFF2-40B4-BE49-F238E27FC236}">
                    <a16:creationId xmlns:a16="http://schemas.microsoft.com/office/drawing/2014/main" id="{F4D9AF74-FB81-4E50-D0E4-E3E5B17BC7D0}"/>
                  </a:ext>
                </a:extLst>
              </p:cNvPr>
              <p:cNvSpPr/>
              <p:nvPr/>
            </p:nvSpPr>
            <p:spPr>
              <a:xfrm flipH="1" flipV="1">
                <a:off x="8604249" y="3446931"/>
                <a:ext cx="105639" cy="96632"/>
              </a:xfrm>
              <a:prstGeom prst="triangle">
                <a:avLst>
                  <a:gd name="adj" fmla="val 100000"/>
                </a:avLst>
              </a:prstGeom>
              <a:solidFill>
                <a:schemeClr val="tx1">
                  <a:lumMod val="75000"/>
                  <a:lumOff val="25000"/>
                </a:schemeClr>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scene3d>
                  <a:camera prst="orthographicFront"/>
                  <a:lightRig rig="threePt" dir="t"/>
                </a:scene3d>
                <a:sp3d>
                  <a:bevelT w="1270" h="1270"/>
                </a:sp3d>
              </a:bodyPr>
              <a:lstStyle/>
              <a:p>
                <a:pPr marL="0" marR="0" indent="0" algn="ctr" defTabSz="457200" rtl="0" eaLnBrk="1" fontAlgn="auto" latinLnBrk="0" hangingPunct="1">
                  <a:lnSpc>
                    <a:spcPct val="100000"/>
                  </a:lnSpc>
                  <a:spcBef>
                    <a:spcPts val="0"/>
                  </a:spcBef>
                  <a:spcAft>
                    <a:spcPts val="0"/>
                  </a:spcAft>
                  <a:buClrTx/>
                  <a:buSzPct val="100000"/>
                  <a:buFontTx/>
                  <a:buNone/>
                  <a:tabLst/>
                </a:pPr>
                <a:endParaRPr kumimoji="0" lang="ko-KR" altLang="en-US" sz="900" b="0" i="0" u="none" strike="noStrike" kern="1200" cap="none" spc="-70" normalizeH="0" baseline="0" noProof="0" dirty="0">
                  <a:ln>
                    <a:noFill/>
                  </a:ln>
                  <a:solidFill>
                    <a:prstClr val="white"/>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37" name="자유형 255">
                <a:extLst>
                  <a:ext uri="{FF2B5EF4-FFF2-40B4-BE49-F238E27FC236}">
                    <a16:creationId xmlns:a16="http://schemas.microsoft.com/office/drawing/2014/main" id="{980F6FC9-BBDE-EBF1-A9B6-213B2EFEFFDC}"/>
                  </a:ext>
                </a:extLst>
              </p:cNvPr>
              <p:cNvSpPr/>
              <p:nvPr/>
            </p:nvSpPr>
            <p:spPr>
              <a:xfrm>
                <a:off x="3478455" y="3008172"/>
                <a:ext cx="1588845" cy="435887"/>
              </a:xfrm>
              <a:custGeom>
                <a:avLst/>
                <a:gdLst>
                  <a:gd name="connsiteX0" fmla="*/ 0 w 487250"/>
                  <a:gd name="connsiteY0" fmla="*/ 0 h 302052"/>
                  <a:gd name="connsiteX1" fmla="*/ 296132 w 487250"/>
                  <a:gd name="connsiteY1" fmla="*/ 0 h 302052"/>
                  <a:gd name="connsiteX2" fmla="*/ 305119 w 487250"/>
                  <a:gd name="connsiteY2" fmla="*/ 0 h 302052"/>
                  <a:gd name="connsiteX3" fmla="*/ 487250 w 487250"/>
                  <a:gd name="connsiteY3" fmla="*/ 0 h 302052"/>
                  <a:gd name="connsiteX4" fmla="*/ 314105 w 487250"/>
                  <a:gd name="connsiteY4" fmla="*/ 302052 h 302052"/>
                  <a:gd name="connsiteX5" fmla="*/ 305119 w 487250"/>
                  <a:gd name="connsiteY5" fmla="*/ 302052 h 302052"/>
                  <a:gd name="connsiteX6" fmla="*/ 122987 w 487250"/>
                  <a:gd name="connsiteY6" fmla="*/ 302052 h 302052"/>
                  <a:gd name="connsiteX7" fmla="*/ 0 w 487250"/>
                  <a:gd name="connsiteY7" fmla="*/ 302052 h 30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7250" h="302052">
                    <a:moveTo>
                      <a:pt x="0" y="0"/>
                    </a:moveTo>
                    <a:lnTo>
                      <a:pt x="296132" y="0"/>
                    </a:lnTo>
                    <a:lnTo>
                      <a:pt x="305119" y="0"/>
                    </a:lnTo>
                    <a:lnTo>
                      <a:pt x="487250" y="0"/>
                    </a:lnTo>
                    <a:lnTo>
                      <a:pt x="314105" y="302052"/>
                    </a:lnTo>
                    <a:lnTo>
                      <a:pt x="305119" y="302052"/>
                    </a:lnTo>
                    <a:lnTo>
                      <a:pt x="122987" y="302052"/>
                    </a:lnTo>
                    <a:lnTo>
                      <a:pt x="0" y="302052"/>
                    </a:lnTo>
                    <a:close/>
                  </a:path>
                </a:pathLst>
              </a:custGeom>
              <a:solidFill>
                <a:srgbClr val="009E96"/>
              </a:solidFill>
              <a:ln w="9525" cap="flat">
                <a:noFill/>
                <a:prstDash val="solid"/>
                <a:miter/>
              </a:ln>
            </p:spPr>
            <p:txBody>
              <a:bodyPr rtlCol="0" anchor="ctr"/>
              <a:lstStyle/>
              <a:p>
                <a:endParaRPr lang="ko-KR" altLang="en-US" dirty="0">
                  <a:solidFill>
                    <a:schemeClr val="tx1"/>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9B2F6543-A330-6B16-2878-D8D4E3FB2FC7}"/>
                  </a:ext>
                </a:extLst>
              </p:cNvPr>
              <p:cNvSpPr txBox="1"/>
              <p:nvPr/>
            </p:nvSpPr>
            <p:spPr>
              <a:xfrm>
                <a:off x="3679866" y="3087616"/>
                <a:ext cx="2498120" cy="276999"/>
              </a:xfrm>
              <a:prstGeom prst="rect">
                <a:avLst/>
              </a:prstGeom>
              <a:noFill/>
            </p:spPr>
            <p:txBody>
              <a:bodyPr wrap="none" lIns="0" tIns="0" rIns="0" bIns="0" rtlCol="0">
                <a:spAutoFit/>
              </a:bodyPr>
              <a:lstStyle>
                <a:defPPr>
                  <a:defRPr lang="en-US"/>
                </a:defPPr>
                <a:lvl2pPr marL="0" marR="0" lvl="1" indent="-414772" fontAlgn="base">
                  <a:lnSpc>
                    <a:spcPct val="100000"/>
                  </a:lnSpc>
                  <a:spcBef>
                    <a:spcPct val="0"/>
                  </a:spcBef>
                  <a:spcAft>
                    <a:spcPts val="100"/>
                  </a:spcAft>
                  <a:buClr>
                    <a:srgbClr val="000000"/>
                  </a:buClr>
                  <a:buSzPct val="95000"/>
                  <a:buFontTx/>
                  <a:buNone/>
                  <a:tabLst/>
                  <a:defRPr sz="1700" spc="-60">
                    <a:ln>
                      <a:solidFill>
                        <a:srgbClr val="404040">
                          <a:alpha val="0"/>
                        </a:srgbClr>
                      </a:solidFill>
                    </a:ln>
                    <a:solidFill>
                      <a:schemeClr val="bg1"/>
                    </a:solidFill>
                    <a:latin typeface="210 옴니고딕 050" panose="02020603020101020101" pitchFamily="18" charset="-127"/>
                    <a:ea typeface="210 옴니고딕 050" panose="02020603020101020101" pitchFamily="18" charset="-127"/>
                  </a:defRPr>
                </a:lvl2pPr>
              </a:lstStyle>
              <a:p>
                <a:pPr lvl="1">
                  <a:defRPr/>
                </a:pPr>
                <a:r>
                  <a:rPr lang="en-US" altLang="ko-KR" sz="1800" b="1" dirty="0">
                    <a:latin typeface="Arial" panose="020B0604020202020204" pitchFamily="34" charset="0"/>
                    <a:ea typeface="맑은 고딕" panose="020B0503020000020004" pitchFamily="50" charset="-127"/>
                    <a:cs typeface="Arial" panose="020B0604020202020204" pitchFamily="34" charset="0"/>
                  </a:rPr>
                  <a:t>Reactor Coolant System</a:t>
                </a:r>
              </a:p>
            </p:txBody>
          </p:sp>
          <p:pic>
            <p:nvPicPr>
              <p:cNvPr id="39" name="그래픽 25">
                <a:extLst>
                  <a:ext uri="{FF2B5EF4-FFF2-40B4-BE49-F238E27FC236}">
                    <a16:creationId xmlns:a16="http://schemas.microsoft.com/office/drawing/2014/main" id="{6DC0BA27-645C-B9DF-6F1D-60E00B027E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00956" y="3069211"/>
                <a:ext cx="157804" cy="157804"/>
              </a:xfrm>
              <a:prstGeom prst="rect">
                <a:avLst/>
              </a:prstGeom>
            </p:spPr>
          </p:pic>
        </p:grpSp>
        <p:grpSp>
          <p:nvGrpSpPr>
            <p:cNvPr id="26" name="그룹 25">
              <a:extLst>
                <a:ext uri="{FF2B5EF4-FFF2-40B4-BE49-F238E27FC236}">
                  <a16:creationId xmlns:a16="http://schemas.microsoft.com/office/drawing/2014/main" id="{148CE72B-7F3C-F1F7-7893-1847ED876C5A}"/>
                </a:ext>
              </a:extLst>
            </p:cNvPr>
            <p:cNvGrpSpPr/>
            <p:nvPr/>
          </p:nvGrpSpPr>
          <p:grpSpPr>
            <a:xfrm>
              <a:off x="3470626" y="4706898"/>
              <a:ext cx="5239263" cy="535755"/>
              <a:chOff x="3470626" y="4706898"/>
              <a:chExt cx="5239263" cy="535755"/>
            </a:xfrm>
          </p:grpSpPr>
          <p:sp>
            <p:nvSpPr>
              <p:cNvPr id="30" name="사각형: 둥근 모서리 187">
                <a:extLst>
                  <a:ext uri="{FF2B5EF4-FFF2-40B4-BE49-F238E27FC236}">
                    <a16:creationId xmlns:a16="http://schemas.microsoft.com/office/drawing/2014/main" id="{93FABD96-029A-3271-DA09-2C93E7BDE428}"/>
                  </a:ext>
                </a:extLst>
              </p:cNvPr>
              <p:cNvSpPr/>
              <p:nvPr/>
            </p:nvSpPr>
            <p:spPr>
              <a:xfrm>
                <a:off x="3470626" y="4706898"/>
                <a:ext cx="5239263" cy="439838"/>
              </a:xfrm>
              <a:prstGeom prst="roundRect">
                <a:avLst>
                  <a:gd name="adj" fmla="val 0"/>
                </a:avLst>
              </a:prstGeom>
              <a:solidFill>
                <a:srgbClr val="00A6DA"/>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scene3d>
                  <a:camera prst="orthographicFront"/>
                  <a:lightRig rig="threePt" dir="t"/>
                </a:scene3d>
                <a:sp3d>
                  <a:bevelT w="1270" h="1270"/>
                </a:sp3d>
              </a:bodyPr>
              <a:lstStyle/>
              <a:p>
                <a:pPr marL="0" marR="0" indent="0" algn="ctr" defTabSz="457200" rtl="0" eaLnBrk="1" fontAlgn="auto" latinLnBrk="0" hangingPunct="1">
                  <a:lnSpc>
                    <a:spcPct val="100000"/>
                  </a:lnSpc>
                  <a:spcBef>
                    <a:spcPts val="0"/>
                  </a:spcBef>
                  <a:spcAft>
                    <a:spcPts val="0"/>
                  </a:spcAft>
                  <a:buClrTx/>
                  <a:buSzPct val="100000"/>
                  <a:buFontTx/>
                  <a:buNone/>
                  <a:tabLst/>
                </a:pPr>
                <a:endParaRPr kumimoji="0" lang="ko-KR" altLang="en-US" sz="900" b="0" i="0" u="none" strike="noStrike" kern="1200" cap="none" spc="-70" normalizeH="0" baseline="0" noProof="0" dirty="0">
                  <a:ln>
                    <a:noFill/>
                  </a:ln>
                  <a:solidFill>
                    <a:prstClr val="white"/>
                  </a:solidFill>
                  <a:effectLst/>
                  <a:uLnTx/>
                  <a:uFillTx/>
                  <a:latin typeface="+mj-ea"/>
                  <a:ea typeface="+mj-ea"/>
                  <a:cs typeface="Arial" panose="020B0604020202020204" pitchFamily="34" charset="0"/>
                </a:endParaRPr>
              </a:p>
            </p:txBody>
          </p:sp>
          <p:sp>
            <p:nvSpPr>
              <p:cNvPr id="31" name="이등변 삼각형 30">
                <a:extLst>
                  <a:ext uri="{FF2B5EF4-FFF2-40B4-BE49-F238E27FC236}">
                    <a16:creationId xmlns:a16="http://schemas.microsoft.com/office/drawing/2014/main" id="{8697BE6F-66BF-17E9-0800-25BA39297378}"/>
                  </a:ext>
                </a:extLst>
              </p:cNvPr>
              <p:cNvSpPr/>
              <p:nvPr/>
            </p:nvSpPr>
            <p:spPr>
              <a:xfrm flipH="1" flipV="1">
                <a:off x="8604249" y="5146021"/>
                <a:ext cx="105639" cy="96632"/>
              </a:xfrm>
              <a:prstGeom prst="triangle">
                <a:avLst>
                  <a:gd name="adj" fmla="val 100000"/>
                </a:avLst>
              </a:prstGeom>
              <a:solidFill>
                <a:schemeClr val="tx1">
                  <a:lumMod val="75000"/>
                  <a:lumOff val="25000"/>
                </a:schemeClr>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scene3d>
                  <a:camera prst="orthographicFront"/>
                  <a:lightRig rig="threePt" dir="t"/>
                </a:scene3d>
                <a:sp3d>
                  <a:bevelT w="1270" h="1270"/>
                </a:sp3d>
              </a:bodyPr>
              <a:lstStyle/>
              <a:p>
                <a:pPr marL="0" marR="0" indent="0" algn="ctr" defTabSz="457200" rtl="0" eaLnBrk="1" fontAlgn="auto" latinLnBrk="0" hangingPunct="1">
                  <a:lnSpc>
                    <a:spcPct val="100000"/>
                  </a:lnSpc>
                  <a:spcBef>
                    <a:spcPts val="0"/>
                  </a:spcBef>
                  <a:spcAft>
                    <a:spcPts val="0"/>
                  </a:spcAft>
                  <a:buClrTx/>
                  <a:buSzPct val="100000"/>
                  <a:buFontTx/>
                  <a:buNone/>
                  <a:tabLst/>
                </a:pPr>
                <a:endParaRPr kumimoji="0" lang="ko-KR" altLang="en-US" sz="900" b="0" i="0" u="none" strike="noStrike" kern="1200" cap="none" spc="-70" normalizeH="0" baseline="0" noProof="0" dirty="0">
                  <a:ln>
                    <a:noFill/>
                  </a:ln>
                  <a:solidFill>
                    <a:prstClr val="white"/>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32" name="자유형 255">
                <a:extLst>
                  <a:ext uri="{FF2B5EF4-FFF2-40B4-BE49-F238E27FC236}">
                    <a16:creationId xmlns:a16="http://schemas.microsoft.com/office/drawing/2014/main" id="{F7E1839E-9619-C713-5C0D-D7726C759740}"/>
                  </a:ext>
                </a:extLst>
              </p:cNvPr>
              <p:cNvSpPr/>
              <p:nvPr/>
            </p:nvSpPr>
            <p:spPr>
              <a:xfrm>
                <a:off x="3478455" y="4706898"/>
                <a:ext cx="1588845" cy="435887"/>
              </a:xfrm>
              <a:custGeom>
                <a:avLst/>
                <a:gdLst>
                  <a:gd name="connsiteX0" fmla="*/ 0 w 487250"/>
                  <a:gd name="connsiteY0" fmla="*/ 0 h 302052"/>
                  <a:gd name="connsiteX1" fmla="*/ 296132 w 487250"/>
                  <a:gd name="connsiteY1" fmla="*/ 0 h 302052"/>
                  <a:gd name="connsiteX2" fmla="*/ 305119 w 487250"/>
                  <a:gd name="connsiteY2" fmla="*/ 0 h 302052"/>
                  <a:gd name="connsiteX3" fmla="*/ 487250 w 487250"/>
                  <a:gd name="connsiteY3" fmla="*/ 0 h 302052"/>
                  <a:gd name="connsiteX4" fmla="*/ 314105 w 487250"/>
                  <a:gd name="connsiteY4" fmla="*/ 302052 h 302052"/>
                  <a:gd name="connsiteX5" fmla="*/ 305119 w 487250"/>
                  <a:gd name="connsiteY5" fmla="*/ 302052 h 302052"/>
                  <a:gd name="connsiteX6" fmla="*/ 122987 w 487250"/>
                  <a:gd name="connsiteY6" fmla="*/ 302052 h 302052"/>
                  <a:gd name="connsiteX7" fmla="*/ 0 w 487250"/>
                  <a:gd name="connsiteY7" fmla="*/ 302052 h 30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7250" h="302052">
                    <a:moveTo>
                      <a:pt x="0" y="0"/>
                    </a:moveTo>
                    <a:lnTo>
                      <a:pt x="296132" y="0"/>
                    </a:lnTo>
                    <a:lnTo>
                      <a:pt x="305119" y="0"/>
                    </a:lnTo>
                    <a:lnTo>
                      <a:pt x="487250" y="0"/>
                    </a:lnTo>
                    <a:lnTo>
                      <a:pt x="314105" y="302052"/>
                    </a:lnTo>
                    <a:lnTo>
                      <a:pt x="305119" y="302052"/>
                    </a:lnTo>
                    <a:lnTo>
                      <a:pt x="122987" y="302052"/>
                    </a:lnTo>
                    <a:lnTo>
                      <a:pt x="0" y="302052"/>
                    </a:lnTo>
                    <a:close/>
                  </a:path>
                </a:pathLst>
              </a:custGeom>
              <a:solidFill>
                <a:srgbClr val="008FBC"/>
              </a:solidFill>
              <a:ln w="9525" cap="flat">
                <a:noFill/>
                <a:prstDash val="solid"/>
                <a:miter/>
              </a:ln>
            </p:spPr>
            <p:txBody>
              <a:bodyPr rtlCol="0" anchor="ctr"/>
              <a:lstStyle/>
              <a:p>
                <a:endParaRPr lang="ko-KR" altLang="en-US"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509E569B-ECA2-BBB9-263B-C9829C203888}"/>
                  </a:ext>
                </a:extLst>
              </p:cNvPr>
              <p:cNvSpPr txBox="1"/>
              <p:nvPr/>
            </p:nvSpPr>
            <p:spPr>
              <a:xfrm>
                <a:off x="3680557" y="4788318"/>
                <a:ext cx="2300630" cy="276999"/>
              </a:xfrm>
              <a:prstGeom prst="rect">
                <a:avLst/>
              </a:prstGeom>
              <a:noFill/>
            </p:spPr>
            <p:txBody>
              <a:bodyPr wrap="none" lIns="0" tIns="0" rIns="0" bIns="0" rtlCol="0">
                <a:spAutoFit/>
              </a:bodyPr>
              <a:lstStyle>
                <a:defPPr>
                  <a:defRPr lang="en-US"/>
                </a:defPPr>
                <a:lvl2pPr marL="0" marR="0" lvl="1" indent="-414772" fontAlgn="base">
                  <a:lnSpc>
                    <a:spcPct val="100000"/>
                  </a:lnSpc>
                  <a:spcBef>
                    <a:spcPct val="0"/>
                  </a:spcBef>
                  <a:spcAft>
                    <a:spcPts val="100"/>
                  </a:spcAft>
                  <a:buClr>
                    <a:srgbClr val="000000"/>
                  </a:buClr>
                  <a:buSzPct val="95000"/>
                  <a:buFontTx/>
                  <a:buNone/>
                  <a:tabLst/>
                  <a:defRPr sz="1700" spc="-60">
                    <a:ln>
                      <a:solidFill>
                        <a:srgbClr val="404040">
                          <a:alpha val="0"/>
                        </a:srgbClr>
                      </a:solidFill>
                    </a:ln>
                    <a:solidFill>
                      <a:schemeClr val="bg1"/>
                    </a:solidFill>
                    <a:latin typeface="210 옴니고딕 050" panose="02020603020101020101" pitchFamily="18" charset="-127"/>
                    <a:ea typeface="210 옴니고딕 050" panose="02020603020101020101" pitchFamily="18" charset="-127"/>
                  </a:defRPr>
                </a:lvl2pPr>
              </a:lstStyle>
              <a:p>
                <a:pPr lvl="1">
                  <a:defRPr/>
                </a:pPr>
                <a:r>
                  <a:rPr lang="en-US" altLang="ko-KR" sz="1800" b="1" dirty="0">
                    <a:latin typeface="Arial" panose="020B0604020202020204" pitchFamily="34" charset="0"/>
                    <a:ea typeface="맑은 고딕" panose="020B0503020000020004" pitchFamily="50" charset="-127"/>
                    <a:cs typeface="Arial" panose="020B0604020202020204" pitchFamily="34" charset="0"/>
                  </a:rPr>
                  <a:t>Fuel and Reactor Core</a:t>
                </a:r>
              </a:p>
            </p:txBody>
          </p:sp>
          <p:pic>
            <p:nvPicPr>
              <p:cNvPr id="34" name="그래픽 26">
                <a:extLst>
                  <a:ext uri="{FF2B5EF4-FFF2-40B4-BE49-F238E27FC236}">
                    <a16:creationId xmlns:a16="http://schemas.microsoft.com/office/drawing/2014/main" id="{EC23C73F-79B4-91DC-E6C3-A95491AC74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00956" y="4769269"/>
                <a:ext cx="157804" cy="157804"/>
              </a:xfrm>
              <a:prstGeom prst="rect">
                <a:avLst/>
              </a:prstGeom>
            </p:spPr>
          </p:pic>
        </p:grpSp>
        <p:pic>
          <p:nvPicPr>
            <p:cNvPr id="27" name="그래픽 223">
              <a:extLst>
                <a:ext uri="{FF2B5EF4-FFF2-40B4-BE49-F238E27FC236}">
                  <a16:creationId xmlns:a16="http://schemas.microsoft.com/office/drawing/2014/main" id="{C661EA33-95B0-8F05-2990-7BE5E44F1DD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259" b="16099"/>
            <a:stretch/>
          </p:blipFill>
          <p:spPr>
            <a:xfrm>
              <a:off x="6474309" y="1448308"/>
              <a:ext cx="2132887" cy="1559861"/>
            </a:xfrm>
            <a:prstGeom prst="rect">
              <a:avLst/>
            </a:prstGeom>
          </p:spPr>
        </p:pic>
        <p:pic>
          <p:nvPicPr>
            <p:cNvPr id="28" name="그래픽 229">
              <a:extLst>
                <a:ext uri="{FF2B5EF4-FFF2-40B4-BE49-F238E27FC236}">
                  <a16:creationId xmlns:a16="http://schemas.microsoft.com/office/drawing/2014/main" id="{8A01A2A9-F8DE-ABCF-3622-DBEFB0B700E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986233" y="3250800"/>
              <a:ext cx="1597026" cy="1415804"/>
            </a:xfrm>
            <a:prstGeom prst="rect">
              <a:avLst/>
            </a:prstGeom>
          </p:spPr>
        </p:pic>
        <p:pic>
          <p:nvPicPr>
            <p:cNvPr id="29" name="그래픽 231">
              <a:extLst>
                <a:ext uri="{FF2B5EF4-FFF2-40B4-BE49-F238E27FC236}">
                  <a16:creationId xmlns:a16="http://schemas.microsoft.com/office/drawing/2014/main" id="{B960F1EE-9646-A3E3-B0EB-35C9ADB428B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265" b="388"/>
            <a:stretch/>
          </p:blipFill>
          <p:spPr>
            <a:xfrm flipH="1">
              <a:off x="6591923" y="4772850"/>
              <a:ext cx="1960473" cy="1497389"/>
            </a:xfrm>
            <a:prstGeom prst="rect">
              <a:avLst/>
            </a:prstGeom>
          </p:spPr>
        </p:pic>
      </p:grpSp>
    </p:spTree>
    <p:extLst>
      <p:ext uri="{BB962C8B-B14F-4D97-AF65-F5344CB8AC3E}">
        <p14:creationId xmlns:p14="http://schemas.microsoft.com/office/powerpoint/2010/main" val="3092105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a:extLst>
              <a:ext uri="{FF2B5EF4-FFF2-40B4-BE49-F238E27FC236}">
                <a16:creationId xmlns:a16="http://schemas.microsoft.com/office/drawing/2014/main" id="{833BD908-9627-44CA-B71E-1CCE98609701}"/>
              </a:ext>
            </a:extLst>
          </p:cNvPr>
          <p:cNvSpPr>
            <a:spLocks noGrp="1" noChangeArrowheads="1"/>
          </p:cNvSpPr>
          <p:nvPr>
            <p:ph type="title" idx="4294967295"/>
          </p:nvPr>
        </p:nvSpPr>
        <p:spPr>
          <a:xfrm>
            <a:off x="446088" y="166280"/>
            <a:ext cx="8255000" cy="713195"/>
          </a:xfrm>
        </p:spPr>
        <p:txBody>
          <a:bodyPr/>
          <a:lstStyle/>
          <a:p>
            <a:pPr defTabSz="-45434336">
              <a:defRPr/>
            </a:pPr>
            <a:r>
              <a:rPr lang="en-US" altLang="ko-KR" dirty="0">
                <a:solidFill>
                  <a:srgbClr val="000000"/>
                </a:solidFill>
              </a:rPr>
              <a:t>Energy Imports of Korea</a:t>
            </a:r>
            <a:endParaRPr lang="ko-KR" altLang="en-US" dirty="0">
              <a:solidFill>
                <a:srgbClr val="000000"/>
              </a:solidFill>
            </a:endParaRPr>
          </a:p>
        </p:txBody>
      </p:sp>
      <p:sp>
        <p:nvSpPr>
          <p:cNvPr id="10243" name="Rectangle 5">
            <a:extLst>
              <a:ext uri="{FF2B5EF4-FFF2-40B4-BE49-F238E27FC236}">
                <a16:creationId xmlns:a16="http://schemas.microsoft.com/office/drawing/2014/main" id="{1C9920C1-5AC7-424D-A43A-12A9C32DF2E7}"/>
              </a:ext>
            </a:extLst>
          </p:cNvPr>
          <p:cNvSpPr>
            <a:spLocks noChangeArrowheads="1"/>
          </p:cNvSpPr>
          <p:nvPr/>
        </p:nvSpPr>
        <p:spPr bwMode="auto">
          <a:xfrm>
            <a:off x="441325" y="980729"/>
            <a:ext cx="8255000" cy="5005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85763" indent="-385763" defTabSz="-45199300" latinLnBrk="1">
              <a:spcBef>
                <a:spcPct val="20000"/>
              </a:spcBef>
              <a:buChar char="•"/>
              <a:defRPr kumimoji="1" sz="2400">
                <a:solidFill>
                  <a:schemeClr val="tx1"/>
                </a:solidFill>
                <a:latin typeface="Arial" panose="020B0604020202020204" pitchFamily="34" charset="0"/>
                <a:ea typeface="굴림" panose="020B0600000101010101" pitchFamily="50" charset="-127"/>
              </a:defRPr>
            </a:lvl1pPr>
            <a:lvl2pPr marL="847725" indent="-330200" defTabSz="-45199300" latinLnBrk="1">
              <a:spcBef>
                <a:spcPct val="20000"/>
              </a:spcBef>
              <a:buChar char="–"/>
              <a:defRPr kumimoji="1" sz="2200">
                <a:solidFill>
                  <a:schemeClr val="tx1"/>
                </a:solidFill>
                <a:latin typeface="Arial" panose="020B0604020202020204" pitchFamily="34" charset="0"/>
                <a:ea typeface="굴림" panose="020B0600000101010101" pitchFamily="50" charset="-127"/>
              </a:defRPr>
            </a:lvl2pPr>
            <a:lvl3pPr marL="1554163" indent="-228600" defTabSz="-45199300" latinLnBrk="1">
              <a:spcBef>
                <a:spcPct val="20000"/>
              </a:spcBef>
              <a:buFont typeface="Wingdings" panose="05000000000000000000" pitchFamily="2" charset="2"/>
              <a:buChar char="§"/>
              <a:defRPr kumimoji="1" sz="2000">
                <a:solidFill>
                  <a:schemeClr val="tx1"/>
                </a:solidFill>
                <a:latin typeface="Arial" panose="020B0604020202020204" pitchFamily="34" charset="0"/>
                <a:ea typeface="굴림" panose="020B0600000101010101" pitchFamily="50" charset="-127"/>
              </a:defRPr>
            </a:lvl3pPr>
            <a:lvl4pPr marL="2101850" indent="-228600" defTabSz="-45199300" latinLnBrk="1">
              <a:spcBef>
                <a:spcPct val="20000"/>
              </a:spcBef>
              <a:buFont typeface="Arial" panose="020B0604020202020204" pitchFamily="34" charset="0"/>
              <a:buChar char="•"/>
              <a:defRPr kumimoji="1" sz="2000">
                <a:solidFill>
                  <a:schemeClr val="tx1"/>
                </a:solidFill>
                <a:latin typeface="Arial" panose="020B0604020202020204" pitchFamily="34" charset="0"/>
                <a:ea typeface="굴림" panose="020B0600000101010101" pitchFamily="50" charset="-127"/>
              </a:defRPr>
            </a:lvl4pPr>
            <a:lvl5pPr marL="2651125" indent="-228600" defTabSz="-45199300" latinLnBrk="1">
              <a:spcBef>
                <a:spcPct val="20000"/>
              </a:spcBef>
              <a:buChar char="»"/>
              <a:defRPr kumimoji="1" sz="1600">
                <a:solidFill>
                  <a:schemeClr val="tx1"/>
                </a:solidFill>
                <a:latin typeface="Arial" panose="020B0604020202020204" pitchFamily="34" charset="0"/>
                <a:ea typeface="굴림" panose="020B0600000101010101" pitchFamily="50" charset="-127"/>
              </a:defRPr>
            </a:lvl5pPr>
            <a:lvl6pPr marL="3108325" indent="-228600" defTabSz="-45199300" eaLnBrk="0" fontAlgn="base" hangingPunct="0">
              <a:spcBef>
                <a:spcPct val="20000"/>
              </a:spcBef>
              <a:spcAft>
                <a:spcPct val="0"/>
              </a:spcAft>
              <a:buChar char="»"/>
              <a:defRPr kumimoji="1" sz="1600">
                <a:solidFill>
                  <a:schemeClr val="tx1"/>
                </a:solidFill>
                <a:latin typeface="Arial" panose="020B0604020202020204" pitchFamily="34" charset="0"/>
                <a:ea typeface="굴림" panose="020B0600000101010101" pitchFamily="50" charset="-127"/>
              </a:defRPr>
            </a:lvl6pPr>
            <a:lvl7pPr marL="3565525" indent="-228600" defTabSz="-45199300" eaLnBrk="0" fontAlgn="base" hangingPunct="0">
              <a:spcBef>
                <a:spcPct val="20000"/>
              </a:spcBef>
              <a:spcAft>
                <a:spcPct val="0"/>
              </a:spcAft>
              <a:buChar char="»"/>
              <a:defRPr kumimoji="1" sz="1600">
                <a:solidFill>
                  <a:schemeClr val="tx1"/>
                </a:solidFill>
                <a:latin typeface="Arial" panose="020B0604020202020204" pitchFamily="34" charset="0"/>
                <a:ea typeface="굴림" panose="020B0600000101010101" pitchFamily="50" charset="-127"/>
              </a:defRPr>
            </a:lvl7pPr>
            <a:lvl8pPr marL="4022725" indent="-228600" defTabSz="-45199300" eaLnBrk="0" fontAlgn="base" hangingPunct="0">
              <a:spcBef>
                <a:spcPct val="20000"/>
              </a:spcBef>
              <a:spcAft>
                <a:spcPct val="0"/>
              </a:spcAft>
              <a:buChar char="»"/>
              <a:defRPr kumimoji="1" sz="1600">
                <a:solidFill>
                  <a:schemeClr val="tx1"/>
                </a:solidFill>
                <a:latin typeface="Arial" panose="020B0604020202020204" pitchFamily="34" charset="0"/>
                <a:ea typeface="굴림" panose="020B0600000101010101" pitchFamily="50" charset="-127"/>
              </a:defRPr>
            </a:lvl8pPr>
            <a:lvl9pPr marL="4479925" indent="-228600" defTabSz="-45199300" eaLnBrk="0" fontAlgn="base" hangingPunct="0">
              <a:spcBef>
                <a:spcPct val="20000"/>
              </a:spcBef>
              <a:spcAft>
                <a:spcPct val="0"/>
              </a:spcAft>
              <a:buChar char="»"/>
              <a:defRPr kumimoji="1" sz="1600">
                <a:solidFill>
                  <a:schemeClr val="tx1"/>
                </a:solidFill>
                <a:latin typeface="Arial" panose="020B0604020202020204" pitchFamily="34" charset="0"/>
                <a:ea typeface="굴림" panose="020B0600000101010101" pitchFamily="50" charset="-127"/>
              </a:defRPr>
            </a:lvl9pPr>
          </a:lstStyle>
          <a:p>
            <a:pPr>
              <a:buClr>
                <a:srgbClr val="000000"/>
              </a:buClr>
              <a:defRPr/>
            </a:pPr>
            <a:r>
              <a:rPr lang="en-US" altLang="ko-KR" sz="2200" dirty="0">
                <a:solidFill>
                  <a:srgbClr val="000000"/>
                </a:solidFill>
                <a:cs typeface="Arial" panose="020B0604020202020204" pitchFamily="34" charset="0"/>
              </a:rPr>
              <a:t>Korea lacks natural resources including renewable resources</a:t>
            </a:r>
          </a:p>
          <a:p>
            <a:pPr lvl="1">
              <a:buClr>
                <a:srgbClr val="000000"/>
              </a:buClr>
              <a:defRPr/>
            </a:pPr>
            <a:r>
              <a:rPr lang="en-US" altLang="ko-KR" sz="2000" dirty="0">
                <a:solidFill>
                  <a:srgbClr val="000000"/>
                </a:solidFill>
                <a:cs typeface="Arial" panose="020B0604020202020204" pitchFamily="34" charset="0"/>
              </a:rPr>
              <a:t>imports </a:t>
            </a:r>
            <a:r>
              <a:rPr lang="ko-KR" altLang="en-US" sz="2000" dirty="0">
                <a:solidFill>
                  <a:srgbClr val="000000"/>
                </a:solidFill>
                <a:cs typeface="Arial" panose="020B0604020202020204" pitchFamily="34" charset="0"/>
              </a:rPr>
              <a:t>95</a:t>
            </a:r>
            <a:r>
              <a:rPr lang="en-US" altLang="ko-KR" sz="2000" dirty="0">
                <a:solidFill>
                  <a:srgbClr val="000000"/>
                </a:solidFill>
                <a:cs typeface="Arial" panose="020B0604020202020204" pitchFamily="34" charset="0"/>
              </a:rPr>
              <a:t>% of energy</a:t>
            </a:r>
            <a:endParaRPr lang="ko-KR" altLang="en-US" sz="2000" dirty="0">
              <a:solidFill>
                <a:srgbClr val="000000"/>
              </a:solidFill>
              <a:cs typeface="Arial" panose="020B0604020202020204" pitchFamily="34" charset="0"/>
            </a:endParaRPr>
          </a:p>
          <a:p>
            <a:pPr lvl="1">
              <a:buClr>
                <a:srgbClr val="000000"/>
              </a:buClr>
              <a:defRPr/>
            </a:pPr>
            <a:r>
              <a:rPr lang="en-US" altLang="ko-KR" sz="2000" dirty="0">
                <a:solidFill>
                  <a:srgbClr val="000000"/>
                </a:solidFill>
                <a:cs typeface="Arial" panose="020B0604020202020204" pitchFamily="34" charset="0"/>
              </a:rPr>
              <a:t>corresponds to 25% national import</a:t>
            </a:r>
            <a:endParaRPr lang="ko-KR" altLang="en-US" sz="2000" dirty="0">
              <a:solidFill>
                <a:srgbClr val="000000"/>
              </a:solidFill>
              <a:cs typeface="Arial" panose="020B0604020202020204" pitchFamily="34" charset="0"/>
            </a:endParaRPr>
          </a:p>
          <a:p>
            <a:pPr lvl="1">
              <a:buClr>
                <a:srgbClr val="000000"/>
              </a:buClr>
              <a:defRPr/>
            </a:pPr>
            <a:r>
              <a:rPr lang="en-US" altLang="ko-KR" sz="2000" dirty="0">
                <a:solidFill>
                  <a:srgbClr val="000000"/>
                </a:solidFill>
                <a:cs typeface="Arial" panose="020B0604020202020204" pitchFamily="34" charset="0"/>
              </a:rPr>
              <a:t>corresponds to the profits from semiconductor and auto exports: Two</a:t>
            </a:r>
            <a:r>
              <a:rPr lang="ko-KR" altLang="en-US" sz="2000" dirty="0">
                <a:solidFill>
                  <a:srgbClr val="000000"/>
                </a:solidFill>
                <a:cs typeface="Arial" panose="020B0604020202020204" pitchFamily="34" charset="0"/>
              </a:rPr>
              <a:t> </a:t>
            </a:r>
            <a:r>
              <a:rPr lang="en-US" altLang="ko-KR" sz="2000" dirty="0">
                <a:solidFill>
                  <a:srgbClr val="000000"/>
                </a:solidFill>
                <a:cs typeface="Arial" panose="020B0604020202020204" pitchFamily="34" charset="0"/>
              </a:rPr>
              <a:t>major</a:t>
            </a:r>
            <a:r>
              <a:rPr lang="ko-KR" altLang="en-US" sz="2000" dirty="0">
                <a:solidFill>
                  <a:srgbClr val="000000"/>
                </a:solidFill>
                <a:cs typeface="Arial" panose="020B0604020202020204" pitchFamily="34" charset="0"/>
              </a:rPr>
              <a:t> </a:t>
            </a:r>
            <a:r>
              <a:rPr lang="en-US" altLang="ko-KR" sz="2000" dirty="0">
                <a:solidFill>
                  <a:srgbClr val="000000"/>
                </a:solidFill>
                <a:cs typeface="Arial" panose="020B0604020202020204" pitchFamily="34" charset="0"/>
              </a:rPr>
              <a:t>export</a:t>
            </a:r>
            <a:r>
              <a:rPr lang="ko-KR" altLang="en-US" sz="2000" dirty="0">
                <a:solidFill>
                  <a:srgbClr val="000000"/>
                </a:solidFill>
                <a:cs typeface="Arial" panose="020B0604020202020204" pitchFamily="34" charset="0"/>
              </a:rPr>
              <a:t> </a:t>
            </a:r>
            <a:r>
              <a:rPr lang="en-US" altLang="ko-KR" sz="2000" dirty="0">
                <a:solidFill>
                  <a:srgbClr val="000000"/>
                </a:solidFill>
                <a:cs typeface="Arial" panose="020B0604020202020204" pitchFamily="34" charset="0"/>
              </a:rPr>
              <a:t>areas of Korea</a:t>
            </a:r>
          </a:p>
          <a:p>
            <a:pPr lvl="1">
              <a:buClr>
                <a:srgbClr val="000000"/>
              </a:buClr>
              <a:defRPr/>
            </a:pPr>
            <a:endParaRPr lang="en-US" altLang="ko-KR" sz="2000" dirty="0">
              <a:solidFill>
                <a:srgbClr val="000000"/>
              </a:solidFill>
              <a:cs typeface="Arial" panose="020B0604020202020204" pitchFamily="34" charset="0"/>
            </a:endParaRPr>
          </a:p>
          <a:p>
            <a:pPr lvl="1">
              <a:buClr>
                <a:srgbClr val="000000"/>
              </a:buClr>
              <a:defRPr/>
            </a:pPr>
            <a:endParaRPr lang="en-US" altLang="ko-KR" sz="2000" dirty="0">
              <a:solidFill>
                <a:srgbClr val="000000"/>
              </a:solidFill>
              <a:cs typeface="Arial" panose="020B0604020202020204" pitchFamily="34" charset="0"/>
            </a:endParaRPr>
          </a:p>
          <a:p>
            <a:pPr lvl="1">
              <a:buClr>
                <a:srgbClr val="000000"/>
              </a:buClr>
              <a:defRPr/>
            </a:pPr>
            <a:endParaRPr lang="en-US" altLang="ko-KR" sz="2000" dirty="0">
              <a:solidFill>
                <a:srgbClr val="000000"/>
              </a:solidFill>
              <a:cs typeface="Arial" panose="020B0604020202020204" pitchFamily="34" charset="0"/>
            </a:endParaRPr>
          </a:p>
          <a:p>
            <a:pPr lvl="1">
              <a:buClr>
                <a:srgbClr val="000000"/>
              </a:buClr>
              <a:defRPr/>
            </a:pPr>
            <a:endParaRPr lang="en-US" altLang="ko-KR" sz="2000" dirty="0">
              <a:solidFill>
                <a:srgbClr val="000000"/>
              </a:solidFill>
              <a:cs typeface="Arial" panose="020B0604020202020204" pitchFamily="34" charset="0"/>
            </a:endParaRPr>
          </a:p>
          <a:p>
            <a:pPr>
              <a:buClr>
                <a:srgbClr val="000000"/>
              </a:buClr>
              <a:defRPr/>
            </a:pPr>
            <a:endParaRPr lang="en-US" altLang="ko-KR" sz="2200" dirty="0">
              <a:solidFill>
                <a:srgbClr val="000000"/>
              </a:solidFill>
              <a:cs typeface="Arial" panose="020B0604020202020204" pitchFamily="34" charset="0"/>
            </a:endParaRPr>
          </a:p>
          <a:p>
            <a:pPr>
              <a:buClr>
                <a:srgbClr val="000000"/>
              </a:buClr>
              <a:defRPr/>
            </a:pPr>
            <a:r>
              <a:rPr lang="en-US" altLang="ko-KR" sz="2200" dirty="0">
                <a:solidFill>
                  <a:srgbClr val="000000"/>
                </a:solidFill>
                <a:cs typeface="Arial" panose="020B0604020202020204" pitchFamily="34" charset="0"/>
              </a:rPr>
              <a:t>Annual Energy Imports: ~100 billion$</a:t>
            </a:r>
          </a:p>
          <a:p>
            <a:pPr>
              <a:buClr>
                <a:srgbClr val="000000"/>
              </a:buClr>
              <a:defRPr/>
            </a:pPr>
            <a:r>
              <a:rPr lang="en-US" altLang="ko-KR" sz="2200" dirty="0">
                <a:latin typeface="Arial" panose="020B0604020202020204" pitchFamily="34" charset="0"/>
                <a:cs typeface="Arial" panose="020B0604020202020204" pitchFamily="34" charset="0"/>
              </a:rPr>
              <a:t>Breakdown : </a:t>
            </a:r>
            <a:r>
              <a:rPr lang="en-US" altLang="ko-KR" sz="2000" dirty="0">
                <a:latin typeface="Arial" panose="020B0604020202020204" pitchFamily="34" charset="0"/>
                <a:cs typeface="Arial" panose="020B0604020202020204" pitchFamily="34" charset="0"/>
              </a:rPr>
              <a:t>O</a:t>
            </a:r>
            <a:r>
              <a:rPr lang="en-US" altLang="ko-KR" sz="2000" dirty="0">
                <a:cs typeface="Arial" panose="020B0604020202020204" pitchFamily="34" charset="0"/>
              </a:rPr>
              <a:t>il</a:t>
            </a:r>
            <a:r>
              <a:rPr lang="en-US" altLang="ko-KR" sz="2000" dirty="0">
                <a:latin typeface="Arial" panose="020B0604020202020204" pitchFamily="34" charset="0"/>
                <a:cs typeface="Arial" panose="020B0604020202020204" pitchFamily="34" charset="0"/>
              </a:rPr>
              <a:t> (73.1%), LNG (18.8%), Coal (9.9), </a:t>
            </a:r>
            <a:r>
              <a:rPr lang="en-US" altLang="ko-KR" sz="2000" dirty="0">
                <a:solidFill>
                  <a:srgbClr val="0000FF"/>
                </a:solidFill>
                <a:latin typeface="Arial" panose="020B0604020202020204" pitchFamily="34" charset="0"/>
                <a:cs typeface="Arial" panose="020B0604020202020204" pitchFamily="34" charset="0"/>
              </a:rPr>
              <a:t>Uranium(0.9%)</a:t>
            </a:r>
            <a:endParaRPr lang="ko-KR" altLang="en-US" sz="2000" dirty="0">
              <a:solidFill>
                <a:srgbClr val="0000FF"/>
              </a:solidFill>
            </a:endParaRPr>
          </a:p>
          <a:p>
            <a:pPr lvl="1">
              <a:buClr>
                <a:srgbClr val="000000"/>
              </a:buClr>
              <a:defRPr/>
            </a:pPr>
            <a:endParaRPr lang="en-US" altLang="ko-KR" sz="2000" dirty="0">
              <a:solidFill>
                <a:srgbClr val="000000"/>
              </a:solidFill>
              <a:latin typeface="바탕" panose="02030600000101010101" pitchFamily="18" charset="-127"/>
              <a:cs typeface="Arial" panose="020B0604020202020204" pitchFamily="34" charset="0"/>
            </a:endParaRPr>
          </a:p>
          <a:p>
            <a:pPr lvl="1">
              <a:buClr>
                <a:srgbClr val="000000"/>
              </a:buClr>
              <a:defRPr/>
            </a:pPr>
            <a:endParaRPr lang="en-US" altLang="ko-KR" sz="2000" dirty="0">
              <a:solidFill>
                <a:srgbClr val="000000"/>
              </a:solidFill>
              <a:latin typeface="바탕" panose="02030600000101010101" pitchFamily="18" charset="-127"/>
              <a:cs typeface="Arial" panose="020B0604020202020204" pitchFamily="34" charset="0"/>
            </a:endParaRPr>
          </a:p>
          <a:p>
            <a:pPr lvl="1">
              <a:buClr>
                <a:srgbClr val="000000"/>
              </a:buClr>
              <a:defRPr/>
            </a:pPr>
            <a:endParaRPr lang="en-US" altLang="ko-KR" sz="2000" dirty="0">
              <a:solidFill>
                <a:srgbClr val="000000"/>
              </a:solidFill>
              <a:latin typeface="바탕" panose="02030600000101010101" pitchFamily="18" charset="-127"/>
              <a:cs typeface="Arial" panose="020B0604020202020204" pitchFamily="34" charset="0"/>
            </a:endParaRPr>
          </a:p>
          <a:p>
            <a:pPr marL="517525" lvl="1" indent="0">
              <a:buClr>
                <a:srgbClr val="000000"/>
              </a:buClr>
              <a:buNone/>
              <a:defRPr/>
            </a:pPr>
            <a:endParaRPr lang="en-US" altLang="ko-KR" sz="2000" dirty="0">
              <a:solidFill>
                <a:srgbClr val="000000"/>
              </a:solidFill>
              <a:latin typeface="바탕" panose="02030600000101010101" pitchFamily="18" charset="-127"/>
              <a:cs typeface="Arial" panose="020B0604020202020204" pitchFamily="34" charset="0"/>
            </a:endParaRPr>
          </a:p>
        </p:txBody>
      </p:sp>
      <p:pic>
        <p:nvPicPr>
          <p:cNvPr id="23" name="Picture 23">
            <a:extLst>
              <a:ext uri="{FF2B5EF4-FFF2-40B4-BE49-F238E27FC236}">
                <a16:creationId xmlns:a16="http://schemas.microsoft.com/office/drawing/2014/main" id="{0EAC8309-CD68-4976-A89E-8283275EAA2A}"/>
              </a:ext>
            </a:extLst>
          </p:cNvPr>
          <p:cNvPicPr>
            <a:picLocks noChangeAspect="1" noChangeArrowheads="1"/>
          </p:cNvPicPr>
          <p:nvPr/>
        </p:nvPicPr>
        <p:blipFill>
          <a:blip r:embed="rId2"/>
          <a:srcRect b="19249"/>
          <a:stretch>
            <a:fillRect/>
          </a:stretch>
        </p:blipFill>
        <p:spPr bwMode="auto">
          <a:xfrm>
            <a:off x="1343477" y="2996952"/>
            <a:ext cx="2658718" cy="1296144"/>
          </a:xfrm>
          <a:prstGeom prst="rect">
            <a:avLst/>
          </a:prstGeom>
          <a:noFill/>
          <a:ln>
            <a:noFill/>
          </a:ln>
          <a:effectLst>
            <a:outerShdw blurRad="50800" dist="38837" dir="2700000" algn="ctr"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lgn="ctr">
                <a:solidFill>
                  <a:srgbClr val="000000"/>
                </a:solidFill>
                <a:miter lim="800000"/>
                <a:headEnd/>
                <a:tailEnd/>
              </a14:hiddenLine>
            </a:ext>
          </a:extLst>
        </p:spPr>
      </p:pic>
      <p:pic>
        <p:nvPicPr>
          <p:cNvPr id="24" name="Picture 24">
            <a:extLst>
              <a:ext uri="{FF2B5EF4-FFF2-40B4-BE49-F238E27FC236}">
                <a16:creationId xmlns:a16="http://schemas.microsoft.com/office/drawing/2014/main" id="{7D567157-4EC3-4F91-87A4-E65E27611712}"/>
              </a:ext>
            </a:extLst>
          </p:cNvPr>
          <p:cNvPicPr>
            <a:picLocks noChangeAspect="1" noChangeArrowheads="1"/>
          </p:cNvPicPr>
          <p:nvPr/>
        </p:nvPicPr>
        <p:blipFill>
          <a:blip r:embed="rId3"/>
          <a:srcRect/>
          <a:stretch>
            <a:fillRect/>
          </a:stretch>
        </p:blipFill>
        <p:spPr bwMode="auto">
          <a:xfrm>
            <a:off x="4519115" y="2996952"/>
            <a:ext cx="2670555" cy="1296144"/>
          </a:xfrm>
          <a:prstGeom prst="rect">
            <a:avLst/>
          </a:prstGeom>
          <a:noFill/>
          <a:ln>
            <a:noFill/>
          </a:ln>
          <a:effectLst>
            <a:outerShdw blurRad="50800" dist="38837" dir="2700000" algn="ctr"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lgn="ctr">
                <a:solidFill>
                  <a:srgbClr val="000000"/>
                </a:solidFill>
                <a:miter lim="800000"/>
                <a:headEnd/>
                <a:tailEnd/>
              </a14:hiddenLine>
            </a:ext>
          </a:extLst>
        </p:spPr>
      </p:pic>
    </p:spTree>
    <p:extLst>
      <p:ext uri="{BB962C8B-B14F-4D97-AF65-F5344CB8AC3E}">
        <p14:creationId xmlns:p14="http://schemas.microsoft.com/office/powerpoint/2010/main" val="222097872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a:extLst>
              <a:ext uri="{FF2B5EF4-FFF2-40B4-BE49-F238E27FC236}">
                <a16:creationId xmlns:a16="http://schemas.microsoft.com/office/drawing/2014/main" id="{86C91054-CCF2-6F57-A30A-E64CD69C41FA}"/>
              </a:ext>
            </a:extLst>
          </p:cNvPr>
          <p:cNvSpPr>
            <a:spLocks noGrp="1"/>
          </p:cNvSpPr>
          <p:nvPr>
            <p:ph type="title"/>
          </p:nvPr>
        </p:nvSpPr>
        <p:spPr/>
        <p:txBody>
          <a:bodyPr/>
          <a:lstStyle/>
          <a:p>
            <a:r>
              <a:rPr lang="en-US" altLang="ko-KR" dirty="0"/>
              <a:t>SMART Development</a:t>
            </a:r>
            <a:endParaRPr lang="ko-KR" altLang="en-US" dirty="0"/>
          </a:p>
        </p:txBody>
      </p:sp>
      <p:sp>
        <p:nvSpPr>
          <p:cNvPr id="4" name="슬라이드 번호 개체 틀 3">
            <a:extLst>
              <a:ext uri="{FF2B5EF4-FFF2-40B4-BE49-F238E27FC236}">
                <a16:creationId xmlns:a16="http://schemas.microsoft.com/office/drawing/2014/main" id="{0BF881D7-2184-0890-A70E-081E4DA9C03A}"/>
              </a:ext>
            </a:extLst>
          </p:cNvPr>
          <p:cNvSpPr>
            <a:spLocks noGrp="1"/>
          </p:cNvSpPr>
          <p:nvPr>
            <p:ph type="sldNum" sz="quarter" idx="10"/>
          </p:nvPr>
        </p:nvSpPr>
        <p:spPr/>
        <p:txBody>
          <a:bodyPr/>
          <a:lstStyle/>
          <a:p>
            <a:pPr>
              <a:defRPr/>
            </a:pPr>
            <a:fld id="{7CC98762-DBD0-4969-B097-75CD181D0EE4}" type="slidenum">
              <a:rPr lang="ko-KR" altLang="en-US" smtClean="0"/>
              <a:pPr>
                <a:defRPr/>
              </a:pPr>
              <a:t>20</a:t>
            </a:fld>
            <a:endParaRPr lang="ko-KR" altLang="en-US" dirty="0"/>
          </a:p>
        </p:txBody>
      </p:sp>
      <p:grpSp>
        <p:nvGrpSpPr>
          <p:cNvPr id="5" name="그룹 4">
            <a:extLst>
              <a:ext uri="{FF2B5EF4-FFF2-40B4-BE49-F238E27FC236}">
                <a16:creationId xmlns:a16="http://schemas.microsoft.com/office/drawing/2014/main" id="{D1F6C250-F2F8-3A7C-8C2D-60DE1F2C5C38}"/>
              </a:ext>
            </a:extLst>
          </p:cNvPr>
          <p:cNvGrpSpPr/>
          <p:nvPr/>
        </p:nvGrpSpPr>
        <p:grpSpPr>
          <a:xfrm>
            <a:off x="4840231" y="4303109"/>
            <a:ext cx="1437405" cy="1429565"/>
            <a:chOff x="4959676" y="4627726"/>
            <a:chExt cx="1437405" cy="1429565"/>
          </a:xfrm>
        </p:grpSpPr>
        <p:pic>
          <p:nvPicPr>
            <p:cNvPr id="6" name="그림 5">
              <a:extLst>
                <a:ext uri="{FF2B5EF4-FFF2-40B4-BE49-F238E27FC236}">
                  <a16:creationId xmlns:a16="http://schemas.microsoft.com/office/drawing/2014/main" id="{1E5A1395-17BE-7D92-BA6D-A9038E9D8B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9676" y="4627726"/>
              <a:ext cx="1437405" cy="1429565"/>
            </a:xfrm>
            <a:prstGeom prst="rect">
              <a:avLst/>
            </a:prstGeom>
          </p:spPr>
        </p:pic>
        <p:pic>
          <p:nvPicPr>
            <p:cNvPr id="7" name="_x515084824" descr="EMB0000353410b4">
              <a:extLst>
                <a:ext uri="{FF2B5EF4-FFF2-40B4-BE49-F238E27FC236}">
                  <a16:creationId xmlns:a16="http://schemas.microsoft.com/office/drawing/2014/main" id="{31A364B8-7313-4E17-4CDD-2273F3F73C9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99" r="2945"/>
            <a:stretch/>
          </p:blipFill>
          <p:spPr bwMode="auto">
            <a:xfrm>
              <a:off x="5218113" y="4777739"/>
              <a:ext cx="693737" cy="769500"/>
            </a:xfrm>
            <a:prstGeom prst="rect">
              <a:avLst/>
            </a:prstGeom>
            <a:extLst>
              <a:ext uri="{909E8E84-426E-40DD-AFC4-6F175D3DCCD1}">
                <a14:hiddenFill xmlns:a14="http://schemas.microsoft.com/office/drawing/2010/main">
                  <a:solidFill>
                    <a:srgbClr val="FFFFFF"/>
                  </a:solidFill>
                </a14:hiddenFill>
              </a:ext>
            </a:extLst>
          </p:spPr>
        </p:pic>
      </p:grpSp>
      <p:cxnSp>
        <p:nvCxnSpPr>
          <p:cNvPr id="8" name="직선 연결선 7">
            <a:extLst>
              <a:ext uri="{FF2B5EF4-FFF2-40B4-BE49-F238E27FC236}">
                <a16:creationId xmlns:a16="http://schemas.microsoft.com/office/drawing/2014/main" id="{24E05607-B146-B694-351D-0A3D1742EBC8}"/>
              </a:ext>
            </a:extLst>
          </p:cNvPr>
          <p:cNvCxnSpPr/>
          <p:nvPr/>
        </p:nvCxnSpPr>
        <p:spPr>
          <a:xfrm>
            <a:off x="5838000" y="5566003"/>
            <a:ext cx="3287440" cy="0"/>
          </a:xfrm>
          <a:prstGeom prst="line">
            <a:avLst/>
          </a:prstGeom>
          <a:noFill/>
          <a:ln w="254000" cap="sq">
            <a:solidFill>
              <a:sysClr val="window" lastClr="FFFFFF">
                <a:lumMod val="85000"/>
              </a:sysClr>
            </a:solidFill>
            <a:prstDash val="solid"/>
            <a:bevel/>
          </a:ln>
        </p:spPr>
      </p:cxnSp>
      <p:sp>
        <p:nvSpPr>
          <p:cNvPr id="9" name="자유형: 도형 241">
            <a:extLst>
              <a:ext uri="{FF2B5EF4-FFF2-40B4-BE49-F238E27FC236}">
                <a16:creationId xmlns:a16="http://schemas.microsoft.com/office/drawing/2014/main" id="{E4BFC8E6-860E-FF10-6479-048EBD411CAD}"/>
              </a:ext>
            </a:extLst>
          </p:cNvPr>
          <p:cNvSpPr/>
          <p:nvPr/>
        </p:nvSpPr>
        <p:spPr>
          <a:xfrm flipH="1">
            <a:off x="981416" y="3977373"/>
            <a:ext cx="1036865" cy="1587356"/>
          </a:xfrm>
          <a:custGeom>
            <a:avLst/>
            <a:gdLst>
              <a:gd name="connsiteX0" fmla="*/ 37408 w 1036865"/>
              <a:gd name="connsiteY0" fmla="*/ 0 h 1463606"/>
              <a:gd name="connsiteX1" fmla="*/ 321663 w 1036865"/>
              <a:gd name="connsiteY1" fmla="*/ 0 h 1463606"/>
              <a:gd name="connsiteX2" fmla="*/ 1036856 w 1036865"/>
              <a:gd name="connsiteY2" fmla="*/ 728009 h 1463606"/>
              <a:gd name="connsiteX3" fmla="*/ 1036856 w 1036865"/>
              <a:gd name="connsiteY3" fmla="*/ 728009 h 1463606"/>
              <a:gd name="connsiteX4" fmla="*/ 321663 w 1036865"/>
              <a:gd name="connsiteY4" fmla="*/ 1463607 h 1463606"/>
              <a:gd name="connsiteX5" fmla="*/ 0 w 1036865"/>
              <a:gd name="connsiteY5" fmla="*/ 1463607 h 146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6865" h="1463606">
                <a:moveTo>
                  <a:pt x="37408" y="0"/>
                </a:moveTo>
                <a:lnTo>
                  <a:pt x="321663" y="0"/>
                </a:lnTo>
                <a:cubicBezTo>
                  <a:pt x="715211" y="0"/>
                  <a:pt x="1034819" y="325325"/>
                  <a:pt x="1036856" y="728009"/>
                </a:cubicBezTo>
                <a:lnTo>
                  <a:pt x="1036856" y="728009"/>
                </a:lnTo>
                <a:cubicBezTo>
                  <a:pt x="1038911" y="1133655"/>
                  <a:pt x="718107" y="1463607"/>
                  <a:pt x="321663" y="1463607"/>
                </a:cubicBezTo>
                <a:lnTo>
                  <a:pt x="0" y="1463607"/>
                </a:lnTo>
              </a:path>
            </a:pathLst>
          </a:custGeom>
          <a:noFill/>
          <a:ln w="241300" cap="rnd">
            <a:solidFill>
              <a:srgbClr val="00B8AF"/>
            </a:solidFill>
            <a:prstDash val="solid"/>
            <a:round/>
          </a:ln>
        </p:spPr>
        <p:txBody>
          <a:bodyPr rtlCol="0" anchor="ctr"/>
          <a:lstStyle/>
          <a:p>
            <a:endParaRPr lang="ko-KR" altLang="en-US">
              <a:ln>
                <a:solidFill>
                  <a:srgbClr val="404040">
                    <a:alpha val="0"/>
                  </a:srgbClr>
                </a:solidFill>
              </a:ln>
              <a:solidFill>
                <a:prstClr val="black"/>
              </a:solidFill>
              <a:latin typeface="Arial" panose="020B0604020202020204" pitchFamily="34" charset="0"/>
              <a:cs typeface="Arial" panose="020B0604020202020204" pitchFamily="34" charset="0"/>
            </a:endParaRPr>
          </a:p>
        </p:txBody>
      </p:sp>
      <p:sp>
        <p:nvSpPr>
          <p:cNvPr id="10" name="사각형: 둥근 위쪽 모서리 242">
            <a:extLst>
              <a:ext uri="{FF2B5EF4-FFF2-40B4-BE49-F238E27FC236}">
                <a16:creationId xmlns:a16="http://schemas.microsoft.com/office/drawing/2014/main" id="{21412AF0-7349-3497-A350-93DF7D06B95E}"/>
              </a:ext>
            </a:extLst>
          </p:cNvPr>
          <p:cNvSpPr/>
          <p:nvPr/>
        </p:nvSpPr>
        <p:spPr>
          <a:xfrm rot="16200000" flipH="1">
            <a:off x="2184662" y="3294313"/>
            <a:ext cx="245514" cy="1362816"/>
          </a:xfrm>
          <a:prstGeom prst="round2SameRect">
            <a:avLst>
              <a:gd name="adj1" fmla="val 50000"/>
              <a:gd name="adj2" fmla="val 0"/>
            </a:avLst>
          </a:prstGeom>
          <a:solidFill>
            <a:srgbClr val="00B8AF"/>
          </a:solidFill>
          <a:ln w="9525" cap="flat">
            <a:noFill/>
            <a:prstDash val="solid"/>
            <a:miter/>
          </a:ln>
        </p:spPr>
        <p:txBody>
          <a:bodyPr rtlCol="0" anchor="ctr"/>
          <a:lstStyle/>
          <a:p>
            <a:endParaRPr lang="ko-KR" altLang="en-US" dirty="0">
              <a:ln>
                <a:solidFill>
                  <a:srgbClr val="404040">
                    <a:alpha val="0"/>
                  </a:srgbClr>
                </a:solidFill>
              </a:ln>
              <a:solidFill>
                <a:prstClr val="black"/>
              </a:solidFill>
              <a:latin typeface="Arial" panose="020B0604020202020204" pitchFamily="34" charset="0"/>
              <a:cs typeface="Arial" panose="020B0604020202020204" pitchFamily="34" charset="0"/>
            </a:endParaRPr>
          </a:p>
        </p:txBody>
      </p:sp>
      <p:grpSp>
        <p:nvGrpSpPr>
          <p:cNvPr id="11" name="그룹 10">
            <a:extLst>
              <a:ext uri="{FF2B5EF4-FFF2-40B4-BE49-F238E27FC236}">
                <a16:creationId xmlns:a16="http://schemas.microsoft.com/office/drawing/2014/main" id="{3CCBE692-8C92-2067-3ED3-7DEEFCA47282}"/>
              </a:ext>
            </a:extLst>
          </p:cNvPr>
          <p:cNvGrpSpPr/>
          <p:nvPr/>
        </p:nvGrpSpPr>
        <p:grpSpPr>
          <a:xfrm>
            <a:off x="4290884" y="2605467"/>
            <a:ext cx="2640340" cy="1497699"/>
            <a:chOff x="3967827" y="2971212"/>
            <a:chExt cx="2640340" cy="1497699"/>
          </a:xfrm>
        </p:grpSpPr>
        <p:pic>
          <p:nvPicPr>
            <p:cNvPr id="12" name="그림 11">
              <a:extLst>
                <a:ext uri="{FF2B5EF4-FFF2-40B4-BE49-F238E27FC236}">
                  <a16:creationId xmlns:a16="http://schemas.microsoft.com/office/drawing/2014/main" id="{21468ACC-5F1E-0673-6DEB-1AD720206A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2981" y="2971212"/>
              <a:ext cx="1375186" cy="1497699"/>
            </a:xfrm>
            <a:prstGeom prst="rect">
              <a:avLst/>
            </a:prstGeom>
          </p:spPr>
        </p:pic>
        <p:grpSp>
          <p:nvGrpSpPr>
            <p:cNvPr id="13" name="그룹 12">
              <a:extLst>
                <a:ext uri="{FF2B5EF4-FFF2-40B4-BE49-F238E27FC236}">
                  <a16:creationId xmlns:a16="http://schemas.microsoft.com/office/drawing/2014/main" id="{F129D8DE-9876-DD17-3189-B1E032FD3964}"/>
                </a:ext>
              </a:extLst>
            </p:cNvPr>
            <p:cNvGrpSpPr/>
            <p:nvPr/>
          </p:nvGrpSpPr>
          <p:grpSpPr>
            <a:xfrm>
              <a:off x="3967827" y="3250297"/>
              <a:ext cx="1351193" cy="768670"/>
              <a:chOff x="3482417" y="1625125"/>
              <a:chExt cx="1351193" cy="768670"/>
            </a:xfrm>
          </p:grpSpPr>
          <p:sp>
            <p:nvSpPr>
              <p:cNvPr id="14" name="모서리가 둥근 직사각형 15">
                <a:extLst>
                  <a:ext uri="{FF2B5EF4-FFF2-40B4-BE49-F238E27FC236}">
                    <a16:creationId xmlns:a16="http://schemas.microsoft.com/office/drawing/2014/main" id="{5883780C-7182-C8EA-3A6C-DEA28AA2DF46}"/>
                  </a:ext>
                </a:extLst>
              </p:cNvPr>
              <p:cNvSpPr/>
              <p:nvPr/>
            </p:nvSpPr>
            <p:spPr>
              <a:xfrm>
                <a:off x="3482417" y="1625125"/>
                <a:ext cx="1351193" cy="447556"/>
              </a:xfrm>
              <a:prstGeom prst="roundRect">
                <a:avLst>
                  <a:gd name="adj" fmla="val 6975"/>
                </a:avLst>
              </a:prstGeom>
              <a:noFill/>
              <a:ln w="28575" cap="flat" cmpd="sng" algn="ctr">
                <a:noFill/>
                <a:prstDash val="solid"/>
                <a:miter lim="800000"/>
              </a:ln>
              <a:effectLst/>
            </p:spPr>
            <p:txBody>
              <a:bodyPr wrap="none" lIns="0" tIns="0" rIns="0" bIns="0" rtlCol="0" anchor="t" anchorCtr="0">
                <a:spAutoFit/>
              </a:bodyPr>
              <a:lstStyle/>
              <a:p>
                <a:pPr marL="0" marR="0" lvl="1" indent="0" algn="r" defTabSz="914400" eaLnBrk="1" fontAlgn="auto" latinLnBrk="1" hangingPunct="1">
                  <a:lnSpc>
                    <a:spcPct val="100000"/>
                  </a:lnSpc>
                  <a:spcBef>
                    <a:spcPts val="0"/>
                  </a:spcBef>
                  <a:spcAft>
                    <a:spcPts val="0"/>
                  </a:spcAft>
                  <a:buClr>
                    <a:srgbClr val="000000"/>
                  </a:buClr>
                  <a:buSzPct val="95000"/>
                  <a:buFontTx/>
                  <a:buNone/>
                  <a:tabLst/>
                  <a:defRPr/>
                </a:pPr>
                <a:r>
                  <a:rPr kumimoji="0" lang="en-US" altLang="ko-KR" sz="1400" b="1" i="0" u="none" strike="noStrike" kern="0" cap="none" spc="-40" normalizeH="0" baseline="0" noProof="0" dirty="0">
                    <a:ln>
                      <a:solidFill>
                        <a:srgbClr val="404040">
                          <a:alpha val="0"/>
                        </a:srgbClr>
                      </a:solidFill>
                    </a:ln>
                    <a:solidFill>
                      <a:prstClr val="black">
                        <a:lumMod val="85000"/>
                        <a:lumOff val="15000"/>
                      </a:prstClr>
                    </a:solidFill>
                    <a:effectLst/>
                    <a:uLnTx/>
                    <a:uFillTx/>
                    <a:latin typeface="Arial" panose="020B0604020202020204" pitchFamily="34" charset="0"/>
                    <a:ea typeface="맑은 고딕" panose="020B0503020000020004" pitchFamily="50" charset="-127"/>
                    <a:cs typeface="Arial" panose="020B0604020202020204" pitchFamily="34" charset="0"/>
                  </a:rPr>
                  <a:t>Standard</a:t>
                </a:r>
              </a:p>
              <a:p>
                <a:pPr marL="0" marR="0" lvl="1" indent="0" algn="r" defTabSz="914400" eaLnBrk="1" fontAlgn="auto" latinLnBrk="1" hangingPunct="1">
                  <a:lnSpc>
                    <a:spcPct val="100000"/>
                  </a:lnSpc>
                  <a:spcBef>
                    <a:spcPts val="0"/>
                  </a:spcBef>
                  <a:spcAft>
                    <a:spcPts val="0"/>
                  </a:spcAft>
                  <a:buClr>
                    <a:srgbClr val="000000"/>
                  </a:buClr>
                  <a:buSzPct val="95000"/>
                  <a:buFontTx/>
                  <a:buNone/>
                  <a:tabLst/>
                  <a:defRPr/>
                </a:pPr>
                <a:r>
                  <a:rPr kumimoji="0" lang="en-US" altLang="ko-KR" sz="1400" b="1" i="0" u="none" strike="noStrike" kern="0" cap="none" spc="-40" normalizeH="0" baseline="0" noProof="0" dirty="0">
                    <a:ln>
                      <a:solidFill>
                        <a:srgbClr val="404040">
                          <a:alpha val="0"/>
                        </a:srgbClr>
                      </a:solidFill>
                    </a:ln>
                    <a:solidFill>
                      <a:prstClr val="black">
                        <a:lumMod val="85000"/>
                        <a:lumOff val="15000"/>
                      </a:prstClr>
                    </a:solidFill>
                    <a:effectLst/>
                    <a:uLnTx/>
                    <a:uFillTx/>
                    <a:latin typeface="Arial" panose="020B0604020202020204" pitchFamily="34" charset="0"/>
                    <a:ea typeface="맑은 고딕" panose="020B0503020000020004" pitchFamily="50" charset="-127"/>
                    <a:cs typeface="Arial" panose="020B0604020202020204" pitchFamily="34" charset="0"/>
                  </a:rPr>
                  <a:t>Design Approval</a:t>
                </a:r>
              </a:p>
            </p:txBody>
          </p:sp>
          <p:sp>
            <p:nvSpPr>
              <p:cNvPr id="15" name="모서리가 둥근 직사각형 15">
                <a:extLst>
                  <a:ext uri="{FF2B5EF4-FFF2-40B4-BE49-F238E27FC236}">
                    <a16:creationId xmlns:a16="http://schemas.microsoft.com/office/drawing/2014/main" id="{B269BACE-989A-DF7D-445D-47093C5E0B1E}"/>
                  </a:ext>
                </a:extLst>
              </p:cNvPr>
              <p:cNvSpPr/>
              <p:nvPr/>
            </p:nvSpPr>
            <p:spPr>
              <a:xfrm>
                <a:off x="4203629" y="2253135"/>
                <a:ext cx="629981" cy="140660"/>
              </a:xfrm>
              <a:prstGeom prst="roundRect">
                <a:avLst>
                  <a:gd name="adj" fmla="val 6975"/>
                </a:avLst>
              </a:prstGeom>
              <a:noFill/>
              <a:ln w="28575" cap="flat" cmpd="sng" algn="ctr">
                <a:noFill/>
                <a:prstDash val="solid"/>
                <a:miter lim="800000"/>
              </a:ln>
              <a:effectLst/>
            </p:spPr>
            <p:txBody>
              <a:bodyPr wrap="none" lIns="0" tIns="0" rIns="0" bIns="0" rtlCol="0" anchor="t" anchorCtr="0">
                <a:spAutoFit/>
              </a:bodyPr>
              <a:lstStyle/>
              <a:p>
                <a:pPr marL="0" marR="0" lvl="0" indent="0" algn="r" defTabSz="914400" eaLnBrk="1" fontAlgn="auto" latinLnBrk="1" hangingPunct="1">
                  <a:lnSpc>
                    <a:spcPct val="80000"/>
                  </a:lnSpc>
                  <a:spcBef>
                    <a:spcPts val="400"/>
                  </a:spcBef>
                  <a:spcAft>
                    <a:spcPts val="100"/>
                  </a:spcAft>
                  <a:buClrTx/>
                  <a:buSzTx/>
                  <a:buFontTx/>
                  <a:buNone/>
                  <a:tabLst/>
                  <a:defRPr/>
                </a:pPr>
                <a:r>
                  <a:rPr kumimoji="0" lang="en-US" altLang="ko-KR" sz="1100" b="1" i="0" u="none" strike="noStrike" kern="0" cap="none" spc="0" normalizeH="0" baseline="0" noProof="0" dirty="0">
                    <a:ln>
                      <a:solidFill>
                        <a:srgbClr val="404040">
                          <a:alpha val="0"/>
                        </a:srgbClr>
                      </a:solidFill>
                    </a:ln>
                    <a:solidFill>
                      <a:srgbClr val="0F498F"/>
                    </a:solidFill>
                    <a:effectLst/>
                    <a:uLnTx/>
                    <a:uFillTx/>
                    <a:latin typeface="Arial" panose="020B0604020202020204" pitchFamily="34" charset="0"/>
                    <a:ea typeface="맑은 고딕" panose="020B0503020000020004" pitchFamily="50" charset="-127"/>
                    <a:cs typeface="Arial" panose="020B0604020202020204" pitchFamily="34" charset="0"/>
                  </a:rPr>
                  <a:t>09.1~12.6</a:t>
                </a:r>
              </a:p>
            </p:txBody>
          </p:sp>
        </p:grpSp>
      </p:grpSp>
      <p:grpSp>
        <p:nvGrpSpPr>
          <p:cNvPr id="16" name="그룹 15">
            <a:extLst>
              <a:ext uri="{FF2B5EF4-FFF2-40B4-BE49-F238E27FC236}">
                <a16:creationId xmlns:a16="http://schemas.microsoft.com/office/drawing/2014/main" id="{52DBF703-27BE-0C44-744F-2C534ABDE52C}"/>
              </a:ext>
            </a:extLst>
          </p:cNvPr>
          <p:cNvGrpSpPr/>
          <p:nvPr/>
        </p:nvGrpSpPr>
        <p:grpSpPr>
          <a:xfrm flipH="1">
            <a:off x="2459747" y="3852963"/>
            <a:ext cx="2788072" cy="245514"/>
            <a:chOff x="-464693" y="2461953"/>
            <a:chExt cx="2788072" cy="245514"/>
          </a:xfrm>
        </p:grpSpPr>
        <p:grpSp>
          <p:nvGrpSpPr>
            <p:cNvPr id="17" name="그룹 16">
              <a:extLst>
                <a:ext uri="{FF2B5EF4-FFF2-40B4-BE49-F238E27FC236}">
                  <a16:creationId xmlns:a16="http://schemas.microsoft.com/office/drawing/2014/main" id="{6BD42639-1897-3221-9803-C3C67EBC082F}"/>
                </a:ext>
              </a:extLst>
            </p:cNvPr>
            <p:cNvGrpSpPr/>
            <p:nvPr/>
          </p:nvGrpSpPr>
          <p:grpSpPr>
            <a:xfrm>
              <a:off x="-464693" y="2461953"/>
              <a:ext cx="2788072" cy="245514"/>
              <a:chOff x="-464693" y="2461953"/>
              <a:chExt cx="2788072" cy="245514"/>
            </a:xfrm>
          </p:grpSpPr>
          <p:sp>
            <p:nvSpPr>
              <p:cNvPr id="19" name="사각형: 둥근 위쪽 모서리 368">
                <a:extLst>
                  <a:ext uri="{FF2B5EF4-FFF2-40B4-BE49-F238E27FC236}">
                    <a16:creationId xmlns:a16="http://schemas.microsoft.com/office/drawing/2014/main" id="{1FAD01F1-78DD-91A0-13BF-6ACD60E41516}"/>
                  </a:ext>
                </a:extLst>
              </p:cNvPr>
              <p:cNvSpPr/>
              <p:nvPr/>
            </p:nvSpPr>
            <p:spPr>
              <a:xfrm rot="5400000">
                <a:off x="806586" y="1190674"/>
                <a:ext cx="245514" cy="2788072"/>
              </a:xfrm>
              <a:prstGeom prst="round2SameRect">
                <a:avLst>
                  <a:gd name="adj1" fmla="val 50000"/>
                  <a:gd name="adj2" fmla="val 0"/>
                </a:avLst>
              </a:prstGeom>
              <a:solidFill>
                <a:srgbClr val="0BB987"/>
              </a:solidFill>
              <a:ln w="12700" cap="flat" cmpd="sng" algn="ctr">
                <a:noFill/>
                <a:prstDash val="solid"/>
                <a:miter lim="800000"/>
              </a:ln>
              <a:effectLst>
                <a:outerShdw blurRad="50800" dist="12700" dir="2700000" algn="tl" rotWithShape="0">
                  <a:prstClr val="black">
                    <a:alpha val="28000"/>
                  </a:prstClr>
                </a:outerShdw>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013" b="1" i="0" u="none" strike="noStrike" kern="0" cap="none" spc="0" normalizeH="0" baseline="0" noProof="0" dirty="0">
                  <a:ln>
                    <a:noFill/>
                  </a:ln>
                  <a:solidFill>
                    <a:prstClr val="white"/>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grpSp>
            <p:nvGrpSpPr>
              <p:cNvPr id="20" name="그룹 19">
                <a:extLst>
                  <a:ext uri="{FF2B5EF4-FFF2-40B4-BE49-F238E27FC236}">
                    <a16:creationId xmlns:a16="http://schemas.microsoft.com/office/drawing/2014/main" id="{AFFD2B17-0CEA-103F-8EA7-E765DF469177}"/>
                  </a:ext>
                </a:extLst>
              </p:cNvPr>
              <p:cNvGrpSpPr/>
              <p:nvPr/>
            </p:nvGrpSpPr>
            <p:grpSpPr>
              <a:xfrm>
                <a:off x="2112891" y="2499955"/>
                <a:ext cx="164890" cy="164888"/>
                <a:chOff x="1984849" y="1939464"/>
                <a:chExt cx="164890" cy="164888"/>
              </a:xfrm>
            </p:grpSpPr>
            <p:sp>
              <p:nvSpPr>
                <p:cNvPr id="21" name="타원 20">
                  <a:extLst>
                    <a:ext uri="{FF2B5EF4-FFF2-40B4-BE49-F238E27FC236}">
                      <a16:creationId xmlns:a16="http://schemas.microsoft.com/office/drawing/2014/main" id="{F5443EC4-B791-E6E9-2440-3606FD25DCD8}"/>
                    </a:ext>
                  </a:extLst>
                </p:cNvPr>
                <p:cNvSpPr/>
                <p:nvPr/>
              </p:nvSpPr>
              <p:spPr>
                <a:xfrm>
                  <a:off x="1984849" y="1939464"/>
                  <a:ext cx="164890" cy="164888"/>
                </a:xfrm>
                <a:prstGeom prst="ellipse">
                  <a:avLst/>
                </a:prstGeom>
                <a:solidFill>
                  <a:sysClr val="window" lastClr="FFFFFF"/>
                </a:solidFill>
                <a:ln w="38100" cap="flat" cmpd="sng" algn="ctr">
                  <a:noFill/>
                  <a:prstDash val="solid"/>
                  <a:miter lim="800000"/>
                </a:ln>
                <a:effectLst/>
              </p:spPr>
              <p:txBody>
                <a:bodyPr rtlCol="0" anchor="ctr"/>
                <a:lstStyle/>
                <a:p>
                  <a:pPr marL="0" marR="0" lvl="0" indent="0" algn="ctr" defTabSz="1034920" eaLnBrk="1" fontAlgn="auto" latinLnBrk="1" hangingPunct="1">
                    <a:lnSpc>
                      <a:spcPct val="100000"/>
                    </a:lnSpc>
                    <a:spcBef>
                      <a:spcPts val="0"/>
                    </a:spcBef>
                    <a:spcAft>
                      <a:spcPts val="0"/>
                    </a:spcAft>
                    <a:buClrTx/>
                    <a:buSzTx/>
                    <a:buFontTx/>
                    <a:buNone/>
                    <a:tabLst/>
                    <a:defRPr/>
                  </a:pPr>
                  <a:endParaRPr kumimoji="0" lang="ko-KR" altLang="en-US" sz="2100" b="0" i="0" u="none" strike="noStrike" kern="0" cap="none" spc="0" normalizeH="0" baseline="0" noProof="0" dirty="0">
                    <a:ln>
                      <a:noFill/>
                    </a:ln>
                    <a:gradFill>
                      <a:gsLst>
                        <a:gs pos="0">
                          <a:prstClr val="black">
                            <a:lumMod val="85000"/>
                            <a:lumOff val="15000"/>
                          </a:prstClr>
                        </a:gs>
                        <a:gs pos="100000">
                          <a:prstClr val="black">
                            <a:lumMod val="85000"/>
                            <a:lumOff val="15000"/>
                          </a:prstClr>
                        </a:gs>
                      </a:gsLst>
                      <a:lin ang="5400000" scaled="0"/>
                    </a:gra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22" name="이등변 삼각형 21">
                  <a:extLst>
                    <a:ext uri="{FF2B5EF4-FFF2-40B4-BE49-F238E27FC236}">
                      <a16:creationId xmlns:a16="http://schemas.microsoft.com/office/drawing/2014/main" id="{29CD24C0-6A87-5BE2-590E-3E8BDA97C65B}"/>
                    </a:ext>
                  </a:extLst>
                </p:cNvPr>
                <p:cNvSpPr/>
                <p:nvPr/>
              </p:nvSpPr>
              <p:spPr>
                <a:xfrm rot="5400000">
                  <a:off x="2042935" y="1992174"/>
                  <a:ext cx="70951" cy="59468"/>
                </a:xfrm>
                <a:prstGeom prst="triangle">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grpSp>
        </p:grpSp>
        <p:sp>
          <p:nvSpPr>
            <p:cNvPr id="18" name="직사각형 17">
              <a:extLst>
                <a:ext uri="{FF2B5EF4-FFF2-40B4-BE49-F238E27FC236}">
                  <a16:creationId xmlns:a16="http://schemas.microsoft.com/office/drawing/2014/main" id="{EADEA7C5-18A0-827C-11AD-9194EAAD41AE}"/>
                </a:ext>
              </a:extLst>
            </p:cNvPr>
            <p:cNvSpPr/>
            <p:nvPr/>
          </p:nvSpPr>
          <p:spPr>
            <a:xfrm>
              <a:off x="1530102" y="2527880"/>
              <a:ext cx="371898" cy="156261"/>
            </a:xfrm>
            <a:prstGeom prst="rect">
              <a:avLst/>
            </a:prstGeom>
          </p:spPr>
          <p:txBody>
            <a:bodyPr wrap="none" lIns="0" tIns="0" rIns="0" bIns="0">
              <a:spAutoFit/>
              <a:scene3d>
                <a:camera prst="orthographicFront"/>
                <a:lightRig rig="threePt" dir="t"/>
              </a:scene3d>
              <a:sp3d>
                <a:bevelT w="0" h="0"/>
                <a:contourClr>
                  <a:srgbClr val="002E60"/>
                </a:contourClr>
              </a:sp3d>
            </a:bodyPr>
            <a:lstStyle/>
            <a:p>
              <a:pPr marL="0" marR="0" lvl="1" indent="0" algn="ctr" defTabSz="914400" eaLnBrk="1" fontAlgn="base" latinLnBrk="0" hangingPunct="1">
                <a:lnSpc>
                  <a:spcPts val="1200"/>
                </a:lnSpc>
                <a:spcBef>
                  <a:spcPct val="0"/>
                </a:spcBef>
                <a:spcAft>
                  <a:spcPts val="0"/>
                </a:spcAft>
                <a:buClr>
                  <a:srgbClr val="000000"/>
                </a:buClr>
                <a:buSzPct val="95000"/>
                <a:buFontTx/>
                <a:buNone/>
                <a:tabLst/>
                <a:defRPr/>
              </a:pPr>
              <a:r>
                <a:rPr kumimoji="0" lang="en-US" altLang="ko-KR" sz="1400" b="1" i="0" u="none" strike="noStrike" kern="0" cap="none" spc="-50" normalizeH="0" baseline="0" noProof="0" dirty="0">
                  <a:ln>
                    <a:solidFill>
                      <a:srgbClr val="404040">
                        <a:alpha val="0"/>
                      </a:srgbClr>
                    </a:solidFill>
                  </a:ln>
                  <a:solidFill>
                    <a:prstClr val="white"/>
                  </a:solidFill>
                  <a:effectLst/>
                  <a:uLnTx/>
                  <a:uFillTx/>
                  <a:latin typeface="Arial" panose="020B0604020202020204" pitchFamily="34" charset="0"/>
                  <a:cs typeface="Arial" panose="020B0604020202020204" pitchFamily="34" charset="0"/>
                </a:rPr>
                <a:t>2012</a:t>
              </a:r>
            </a:p>
          </p:txBody>
        </p:sp>
      </p:grpSp>
      <p:sp>
        <p:nvSpPr>
          <p:cNvPr id="23" name="자유형: 도형 245">
            <a:extLst>
              <a:ext uri="{FF2B5EF4-FFF2-40B4-BE49-F238E27FC236}">
                <a16:creationId xmlns:a16="http://schemas.microsoft.com/office/drawing/2014/main" id="{D69148E6-78EA-8FE9-F4D6-51CF42B840E5}"/>
              </a:ext>
            </a:extLst>
          </p:cNvPr>
          <p:cNvSpPr/>
          <p:nvPr/>
        </p:nvSpPr>
        <p:spPr>
          <a:xfrm>
            <a:off x="7773699" y="2346238"/>
            <a:ext cx="1036865" cy="1631417"/>
          </a:xfrm>
          <a:custGeom>
            <a:avLst/>
            <a:gdLst>
              <a:gd name="connsiteX0" fmla="*/ 37408 w 1036865"/>
              <a:gd name="connsiteY0" fmla="*/ 0 h 1463606"/>
              <a:gd name="connsiteX1" fmla="*/ 321663 w 1036865"/>
              <a:gd name="connsiteY1" fmla="*/ 0 h 1463606"/>
              <a:gd name="connsiteX2" fmla="*/ 1036856 w 1036865"/>
              <a:gd name="connsiteY2" fmla="*/ 728009 h 1463606"/>
              <a:gd name="connsiteX3" fmla="*/ 1036856 w 1036865"/>
              <a:gd name="connsiteY3" fmla="*/ 728009 h 1463606"/>
              <a:gd name="connsiteX4" fmla="*/ 321663 w 1036865"/>
              <a:gd name="connsiteY4" fmla="*/ 1463607 h 1463606"/>
              <a:gd name="connsiteX5" fmla="*/ 0 w 1036865"/>
              <a:gd name="connsiteY5" fmla="*/ 1463607 h 146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6865" h="1463606">
                <a:moveTo>
                  <a:pt x="37408" y="0"/>
                </a:moveTo>
                <a:lnTo>
                  <a:pt x="321663" y="0"/>
                </a:lnTo>
                <a:cubicBezTo>
                  <a:pt x="715211" y="0"/>
                  <a:pt x="1034819" y="325325"/>
                  <a:pt x="1036856" y="728009"/>
                </a:cubicBezTo>
                <a:lnTo>
                  <a:pt x="1036856" y="728009"/>
                </a:lnTo>
                <a:cubicBezTo>
                  <a:pt x="1038911" y="1133655"/>
                  <a:pt x="718107" y="1463607"/>
                  <a:pt x="321663" y="1463607"/>
                </a:cubicBezTo>
                <a:lnTo>
                  <a:pt x="0" y="1463607"/>
                </a:lnTo>
              </a:path>
            </a:pathLst>
          </a:custGeom>
          <a:noFill/>
          <a:ln w="241300" cap="rnd">
            <a:solidFill>
              <a:srgbClr val="005ABC"/>
            </a:solidFill>
            <a:prstDash val="solid"/>
            <a:round/>
          </a:ln>
        </p:spPr>
        <p:txBody>
          <a:bodyPr rtlCol="0" anchor="ctr"/>
          <a:lstStyle/>
          <a:p>
            <a:endParaRPr lang="ko-KR" altLang="en-US">
              <a:ln>
                <a:solidFill>
                  <a:srgbClr val="404040">
                    <a:alpha val="0"/>
                  </a:srgbClr>
                </a:solidFill>
              </a:ln>
              <a:solidFill>
                <a:prstClr val="black"/>
              </a:solidFill>
              <a:latin typeface="Arial" panose="020B0604020202020204" pitchFamily="34" charset="0"/>
              <a:cs typeface="Arial" panose="020B0604020202020204" pitchFamily="34" charset="0"/>
            </a:endParaRPr>
          </a:p>
        </p:txBody>
      </p:sp>
      <p:grpSp>
        <p:nvGrpSpPr>
          <p:cNvPr id="24" name="그룹 23">
            <a:extLst>
              <a:ext uri="{FF2B5EF4-FFF2-40B4-BE49-F238E27FC236}">
                <a16:creationId xmlns:a16="http://schemas.microsoft.com/office/drawing/2014/main" id="{9E12C1FC-82DF-A97B-E1B6-0C30DE9DF317}"/>
              </a:ext>
            </a:extLst>
          </p:cNvPr>
          <p:cNvGrpSpPr/>
          <p:nvPr/>
        </p:nvGrpSpPr>
        <p:grpSpPr>
          <a:xfrm>
            <a:off x="6734853" y="2222642"/>
            <a:ext cx="1471793" cy="245514"/>
            <a:chOff x="851585" y="2461953"/>
            <a:chExt cx="1471793" cy="245514"/>
          </a:xfrm>
        </p:grpSpPr>
        <p:grpSp>
          <p:nvGrpSpPr>
            <p:cNvPr id="25" name="그룹 24">
              <a:extLst>
                <a:ext uri="{FF2B5EF4-FFF2-40B4-BE49-F238E27FC236}">
                  <a16:creationId xmlns:a16="http://schemas.microsoft.com/office/drawing/2014/main" id="{ED53D567-DB28-7F24-0B38-5637D94FFE9C}"/>
                </a:ext>
              </a:extLst>
            </p:cNvPr>
            <p:cNvGrpSpPr/>
            <p:nvPr/>
          </p:nvGrpSpPr>
          <p:grpSpPr>
            <a:xfrm>
              <a:off x="851585" y="2461953"/>
              <a:ext cx="1471793" cy="245514"/>
              <a:chOff x="851585" y="2461953"/>
              <a:chExt cx="1471793" cy="245514"/>
            </a:xfrm>
          </p:grpSpPr>
          <p:sp>
            <p:nvSpPr>
              <p:cNvPr id="27" name="사각형: 둥근 위쪽 모서리 362">
                <a:extLst>
                  <a:ext uri="{FF2B5EF4-FFF2-40B4-BE49-F238E27FC236}">
                    <a16:creationId xmlns:a16="http://schemas.microsoft.com/office/drawing/2014/main" id="{3C1FBBC4-2A61-02DC-A6AE-CF2F2D5C24D5}"/>
                  </a:ext>
                </a:extLst>
              </p:cNvPr>
              <p:cNvSpPr/>
              <p:nvPr/>
            </p:nvSpPr>
            <p:spPr>
              <a:xfrm rot="5400000">
                <a:off x="1464725" y="1848813"/>
                <a:ext cx="245514" cy="1471793"/>
              </a:xfrm>
              <a:prstGeom prst="round2SameRect">
                <a:avLst>
                  <a:gd name="adj1" fmla="val 50000"/>
                  <a:gd name="adj2" fmla="val 0"/>
                </a:avLst>
              </a:prstGeom>
              <a:solidFill>
                <a:srgbClr val="00A6DA"/>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solidFill>
                      <a:srgbClr val="404040">
                        <a:alpha val="0"/>
                      </a:srgbClr>
                    </a:solidFill>
                  </a:ln>
                  <a:solidFill>
                    <a:prstClr val="black"/>
                  </a:solidFill>
                  <a:effectLst/>
                  <a:uLnTx/>
                  <a:uFillTx/>
                  <a:latin typeface="Arial" panose="020B0604020202020204" pitchFamily="34" charset="0"/>
                  <a:cs typeface="Arial" panose="020B0604020202020204" pitchFamily="34" charset="0"/>
                </a:endParaRPr>
              </a:p>
            </p:txBody>
          </p:sp>
          <p:grpSp>
            <p:nvGrpSpPr>
              <p:cNvPr id="28" name="그룹 27">
                <a:extLst>
                  <a:ext uri="{FF2B5EF4-FFF2-40B4-BE49-F238E27FC236}">
                    <a16:creationId xmlns:a16="http://schemas.microsoft.com/office/drawing/2014/main" id="{BC1B319D-EB1A-5C2A-F576-EB7734F1CB18}"/>
                  </a:ext>
                </a:extLst>
              </p:cNvPr>
              <p:cNvGrpSpPr/>
              <p:nvPr/>
            </p:nvGrpSpPr>
            <p:grpSpPr>
              <a:xfrm>
                <a:off x="2112891" y="2499955"/>
                <a:ext cx="164890" cy="164888"/>
                <a:chOff x="1984849" y="1939464"/>
                <a:chExt cx="164890" cy="164888"/>
              </a:xfrm>
            </p:grpSpPr>
            <p:sp>
              <p:nvSpPr>
                <p:cNvPr id="29" name="타원 28">
                  <a:extLst>
                    <a:ext uri="{FF2B5EF4-FFF2-40B4-BE49-F238E27FC236}">
                      <a16:creationId xmlns:a16="http://schemas.microsoft.com/office/drawing/2014/main" id="{5C07EA38-34C4-E5C1-7E28-60E18AD4EE14}"/>
                    </a:ext>
                  </a:extLst>
                </p:cNvPr>
                <p:cNvSpPr/>
                <p:nvPr/>
              </p:nvSpPr>
              <p:spPr>
                <a:xfrm>
                  <a:off x="1984849" y="1939464"/>
                  <a:ext cx="164890" cy="164888"/>
                </a:xfrm>
                <a:prstGeom prst="ellipse">
                  <a:avLst/>
                </a:prstGeom>
                <a:solidFill>
                  <a:sysClr val="window" lastClr="FFFFFF"/>
                </a:solidFill>
                <a:ln w="38100" cap="flat" cmpd="sng" algn="ctr">
                  <a:noFill/>
                  <a:prstDash val="solid"/>
                  <a:miter lim="800000"/>
                </a:ln>
                <a:effectLst/>
              </p:spPr>
              <p:txBody>
                <a:bodyPr rtlCol="0" anchor="ctr"/>
                <a:lstStyle/>
                <a:p>
                  <a:pPr marL="0" marR="0" lvl="0" indent="0" algn="ctr" defTabSz="1034920" eaLnBrk="1" fontAlgn="auto" latinLnBrk="1" hangingPunct="1">
                    <a:lnSpc>
                      <a:spcPct val="100000"/>
                    </a:lnSpc>
                    <a:spcBef>
                      <a:spcPts val="0"/>
                    </a:spcBef>
                    <a:spcAft>
                      <a:spcPts val="0"/>
                    </a:spcAft>
                    <a:buClrTx/>
                    <a:buSzTx/>
                    <a:buFontTx/>
                    <a:buNone/>
                    <a:tabLst/>
                    <a:defRPr/>
                  </a:pPr>
                  <a:endParaRPr kumimoji="0" lang="ko-KR" altLang="en-US" sz="2100" b="0" i="0" u="none" strike="noStrike" kern="0" cap="none" spc="0" normalizeH="0" baseline="0" noProof="0" dirty="0">
                    <a:ln>
                      <a:noFill/>
                    </a:ln>
                    <a:gradFill>
                      <a:gsLst>
                        <a:gs pos="0">
                          <a:prstClr val="black">
                            <a:lumMod val="85000"/>
                            <a:lumOff val="15000"/>
                          </a:prstClr>
                        </a:gs>
                        <a:gs pos="100000">
                          <a:prstClr val="black">
                            <a:lumMod val="85000"/>
                            <a:lumOff val="15000"/>
                          </a:prstClr>
                        </a:gs>
                      </a:gsLst>
                      <a:lin ang="5400000" scaled="0"/>
                    </a:gra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30" name="이등변 삼각형 29">
                  <a:extLst>
                    <a:ext uri="{FF2B5EF4-FFF2-40B4-BE49-F238E27FC236}">
                      <a16:creationId xmlns:a16="http://schemas.microsoft.com/office/drawing/2014/main" id="{E6F06A45-B521-0386-1824-E0A86FD066DD}"/>
                    </a:ext>
                  </a:extLst>
                </p:cNvPr>
                <p:cNvSpPr/>
                <p:nvPr/>
              </p:nvSpPr>
              <p:spPr>
                <a:xfrm rot="5400000">
                  <a:off x="2042935" y="1992174"/>
                  <a:ext cx="70951" cy="59468"/>
                </a:xfrm>
                <a:prstGeom prst="triangle">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grpSp>
        </p:grpSp>
        <p:sp>
          <p:nvSpPr>
            <p:cNvPr id="26" name="직사각형 25">
              <a:extLst>
                <a:ext uri="{FF2B5EF4-FFF2-40B4-BE49-F238E27FC236}">
                  <a16:creationId xmlns:a16="http://schemas.microsoft.com/office/drawing/2014/main" id="{09026075-9EFC-0DDA-D580-9020868FB4AE}"/>
                </a:ext>
              </a:extLst>
            </p:cNvPr>
            <p:cNvSpPr/>
            <p:nvPr/>
          </p:nvSpPr>
          <p:spPr>
            <a:xfrm>
              <a:off x="1584653" y="2521800"/>
              <a:ext cx="371898" cy="156261"/>
            </a:xfrm>
            <a:prstGeom prst="rect">
              <a:avLst/>
            </a:prstGeom>
          </p:spPr>
          <p:txBody>
            <a:bodyPr wrap="none" lIns="0" tIns="0" rIns="0" bIns="0">
              <a:spAutoFit/>
              <a:scene3d>
                <a:camera prst="orthographicFront"/>
                <a:lightRig rig="threePt" dir="t"/>
              </a:scene3d>
              <a:sp3d>
                <a:bevelT w="0" h="0"/>
                <a:contourClr>
                  <a:srgbClr val="002E60"/>
                </a:contourClr>
              </a:sp3d>
            </a:bodyPr>
            <a:lstStyle/>
            <a:p>
              <a:pPr marL="0" marR="0" lvl="1" indent="0" algn="ctr" defTabSz="914400" eaLnBrk="1" fontAlgn="base" latinLnBrk="0" hangingPunct="1">
                <a:lnSpc>
                  <a:spcPts val="1200"/>
                </a:lnSpc>
                <a:spcBef>
                  <a:spcPct val="0"/>
                </a:spcBef>
                <a:spcAft>
                  <a:spcPts val="0"/>
                </a:spcAft>
                <a:buClr>
                  <a:srgbClr val="000000"/>
                </a:buClr>
                <a:buSzPct val="95000"/>
                <a:buFontTx/>
                <a:buNone/>
                <a:tabLst/>
                <a:defRPr/>
              </a:pPr>
              <a:r>
                <a:rPr kumimoji="0" lang="en-US" altLang="ko-KR" sz="1400" b="1" i="0" u="none" strike="noStrike" kern="0" cap="none" spc="-50" normalizeH="0" baseline="0" noProof="0" dirty="0">
                  <a:ln>
                    <a:solidFill>
                      <a:srgbClr val="404040">
                        <a:alpha val="0"/>
                      </a:srgbClr>
                    </a:solidFill>
                  </a:ln>
                  <a:solidFill>
                    <a:prstClr val="white"/>
                  </a:solidFill>
                  <a:effectLst/>
                  <a:uLnTx/>
                  <a:uFillTx/>
                  <a:latin typeface="Arial" panose="020B0604020202020204" pitchFamily="34" charset="0"/>
                  <a:cs typeface="Arial" panose="020B0604020202020204" pitchFamily="34" charset="0"/>
                </a:rPr>
                <a:t>2007</a:t>
              </a:r>
            </a:p>
          </p:txBody>
        </p:sp>
      </p:grpSp>
      <p:grpSp>
        <p:nvGrpSpPr>
          <p:cNvPr id="31" name="그룹 30">
            <a:extLst>
              <a:ext uri="{FF2B5EF4-FFF2-40B4-BE49-F238E27FC236}">
                <a16:creationId xmlns:a16="http://schemas.microsoft.com/office/drawing/2014/main" id="{ECB5D292-7617-9A44-B86C-1E9E0E6AE100}"/>
              </a:ext>
            </a:extLst>
          </p:cNvPr>
          <p:cNvGrpSpPr/>
          <p:nvPr/>
        </p:nvGrpSpPr>
        <p:grpSpPr>
          <a:xfrm>
            <a:off x="2899346" y="1159527"/>
            <a:ext cx="1258287" cy="892155"/>
            <a:chOff x="2572056" y="1525272"/>
            <a:chExt cx="1258287" cy="892155"/>
          </a:xfrm>
        </p:grpSpPr>
        <p:grpSp>
          <p:nvGrpSpPr>
            <p:cNvPr id="32" name="그룹 31">
              <a:extLst>
                <a:ext uri="{FF2B5EF4-FFF2-40B4-BE49-F238E27FC236}">
                  <a16:creationId xmlns:a16="http://schemas.microsoft.com/office/drawing/2014/main" id="{3F10F252-793D-FE56-0266-C1F4EE54B0B1}"/>
                </a:ext>
              </a:extLst>
            </p:cNvPr>
            <p:cNvGrpSpPr/>
            <p:nvPr/>
          </p:nvGrpSpPr>
          <p:grpSpPr>
            <a:xfrm>
              <a:off x="3200362" y="1701527"/>
              <a:ext cx="629981" cy="715900"/>
              <a:chOff x="3375321" y="1592026"/>
              <a:chExt cx="629981" cy="715900"/>
            </a:xfrm>
          </p:grpSpPr>
          <p:sp>
            <p:nvSpPr>
              <p:cNvPr id="34" name="모서리가 둥근 직사각형 15">
                <a:extLst>
                  <a:ext uri="{FF2B5EF4-FFF2-40B4-BE49-F238E27FC236}">
                    <a16:creationId xmlns:a16="http://schemas.microsoft.com/office/drawing/2014/main" id="{3B8C6598-4E4C-FC24-F35C-98152CA84580}"/>
                  </a:ext>
                </a:extLst>
              </p:cNvPr>
              <p:cNvSpPr/>
              <p:nvPr/>
            </p:nvSpPr>
            <p:spPr>
              <a:xfrm>
                <a:off x="3375321" y="1592026"/>
                <a:ext cx="581948" cy="447556"/>
              </a:xfrm>
              <a:prstGeom prst="roundRect">
                <a:avLst>
                  <a:gd name="adj" fmla="val 6975"/>
                </a:avLst>
              </a:prstGeom>
              <a:noFill/>
              <a:ln w="28575" cap="flat" cmpd="sng" algn="ctr">
                <a:noFill/>
                <a:prstDash val="solid"/>
                <a:miter lim="800000"/>
              </a:ln>
              <a:effectLst/>
            </p:spPr>
            <p:txBody>
              <a:bodyPr wrap="none" lIns="0" tIns="0" rIns="0" bIns="0" rtlCol="0" anchor="t" anchorCtr="0">
                <a:spAutoFit/>
              </a:bodyPr>
              <a:lstStyle/>
              <a:p>
                <a:pPr marL="0" marR="0" lvl="0" indent="0" defTabSz="914400" eaLnBrk="1" fontAlgn="auto" latinLnBrk="1" hangingPunct="1">
                  <a:lnSpc>
                    <a:spcPct val="100000"/>
                  </a:lnSpc>
                  <a:spcBef>
                    <a:spcPts val="0"/>
                  </a:spcBef>
                  <a:spcAft>
                    <a:spcPts val="0"/>
                  </a:spcAft>
                  <a:buClrTx/>
                  <a:buSzTx/>
                  <a:buFontTx/>
                  <a:buNone/>
                  <a:tabLst/>
                  <a:defRPr/>
                </a:pPr>
                <a:r>
                  <a:rPr kumimoji="0" lang="en-US" altLang="ko-KR" sz="1400" b="1" i="0" u="none" strike="noStrike" kern="0" cap="none" spc="-40" normalizeH="0" baseline="0" noProof="0" dirty="0">
                    <a:ln>
                      <a:solidFill>
                        <a:srgbClr val="404040">
                          <a:alpha val="0"/>
                        </a:srgbClr>
                      </a:solidFill>
                    </a:ln>
                    <a:solidFill>
                      <a:prstClr val="black">
                        <a:lumMod val="85000"/>
                        <a:lumOff val="15000"/>
                      </a:prstClr>
                    </a:solidFill>
                    <a:effectLst/>
                    <a:uLnTx/>
                    <a:uFillTx/>
                    <a:latin typeface="Arial" panose="020B0604020202020204" pitchFamily="34" charset="0"/>
                    <a:ea typeface="맑은 고딕" panose="020B0503020000020004" pitchFamily="50" charset="-127"/>
                    <a:cs typeface="Arial" panose="020B0604020202020204" pitchFamily="34" charset="0"/>
                  </a:rPr>
                  <a:t>Basic</a:t>
                </a:r>
              </a:p>
              <a:p>
                <a:pPr marL="0" marR="0" lvl="0" indent="0" defTabSz="914400" eaLnBrk="1" fontAlgn="auto" latinLnBrk="1" hangingPunct="1">
                  <a:lnSpc>
                    <a:spcPct val="100000"/>
                  </a:lnSpc>
                  <a:spcBef>
                    <a:spcPts val="0"/>
                  </a:spcBef>
                  <a:spcAft>
                    <a:spcPts val="0"/>
                  </a:spcAft>
                  <a:buClrTx/>
                  <a:buSzTx/>
                  <a:buFontTx/>
                  <a:buNone/>
                  <a:tabLst/>
                  <a:defRPr/>
                </a:pPr>
                <a:r>
                  <a:rPr kumimoji="0" lang="en-US" altLang="ko-KR" sz="1400" b="1" i="0" u="none" strike="noStrike" kern="0" cap="none" spc="-40" normalizeH="0" baseline="0" noProof="0" dirty="0">
                    <a:ln>
                      <a:solidFill>
                        <a:srgbClr val="404040">
                          <a:alpha val="0"/>
                        </a:srgbClr>
                      </a:solidFill>
                    </a:ln>
                    <a:solidFill>
                      <a:prstClr val="black">
                        <a:lumMod val="85000"/>
                        <a:lumOff val="15000"/>
                      </a:prstClr>
                    </a:solidFill>
                    <a:effectLst/>
                    <a:uLnTx/>
                    <a:uFillTx/>
                    <a:latin typeface="Arial" panose="020B0604020202020204" pitchFamily="34" charset="0"/>
                    <a:ea typeface="맑은 고딕" panose="020B0503020000020004" pitchFamily="50" charset="-127"/>
                    <a:cs typeface="Arial" panose="020B0604020202020204" pitchFamily="34" charset="0"/>
                  </a:rPr>
                  <a:t>Design</a:t>
                </a:r>
              </a:p>
            </p:txBody>
          </p:sp>
          <p:sp>
            <p:nvSpPr>
              <p:cNvPr id="35" name="모서리가 둥근 직사각형 15">
                <a:extLst>
                  <a:ext uri="{FF2B5EF4-FFF2-40B4-BE49-F238E27FC236}">
                    <a16:creationId xmlns:a16="http://schemas.microsoft.com/office/drawing/2014/main" id="{CAECEB2D-97A7-7C15-3F50-506ED1D3F317}"/>
                  </a:ext>
                </a:extLst>
              </p:cNvPr>
              <p:cNvSpPr/>
              <p:nvPr/>
            </p:nvSpPr>
            <p:spPr>
              <a:xfrm>
                <a:off x="3375321" y="2167266"/>
                <a:ext cx="629981" cy="140660"/>
              </a:xfrm>
              <a:prstGeom prst="roundRect">
                <a:avLst>
                  <a:gd name="adj" fmla="val 6975"/>
                </a:avLst>
              </a:prstGeom>
              <a:noFill/>
              <a:ln w="28575" cap="flat" cmpd="sng" algn="ctr">
                <a:noFill/>
                <a:prstDash val="solid"/>
                <a:miter lim="800000"/>
              </a:ln>
              <a:effectLst/>
            </p:spPr>
            <p:txBody>
              <a:bodyPr wrap="none" lIns="0" tIns="0" rIns="0" bIns="0" rtlCol="0" anchor="t" anchorCtr="0">
                <a:spAutoFit/>
              </a:bodyPr>
              <a:lstStyle/>
              <a:p>
                <a:pPr marL="0" marR="0" lvl="0" indent="0" defTabSz="914400" eaLnBrk="1" fontAlgn="auto" latinLnBrk="1" hangingPunct="1">
                  <a:lnSpc>
                    <a:spcPct val="80000"/>
                  </a:lnSpc>
                  <a:spcBef>
                    <a:spcPts val="400"/>
                  </a:spcBef>
                  <a:spcAft>
                    <a:spcPts val="100"/>
                  </a:spcAft>
                  <a:buClrTx/>
                  <a:buSzTx/>
                  <a:buFontTx/>
                  <a:buNone/>
                  <a:tabLst/>
                  <a:defRPr/>
                </a:pPr>
                <a:r>
                  <a:rPr kumimoji="0" lang="en-US" altLang="ko-KR" sz="1100" b="1" i="0" u="none" strike="noStrike" kern="0" cap="none" spc="0" normalizeH="0" baseline="0" noProof="0" dirty="0">
                    <a:ln>
                      <a:solidFill>
                        <a:srgbClr val="404040">
                          <a:alpha val="0"/>
                        </a:srgbClr>
                      </a:solidFill>
                    </a:ln>
                    <a:solidFill>
                      <a:srgbClr val="00B8AF"/>
                    </a:solidFill>
                    <a:effectLst/>
                    <a:uLnTx/>
                    <a:uFillTx/>
                    <a:latin typeface="Arial" panose="020B0604020202020204" pitchFamily="34" charset="0"/>
                    <a:ea typeface="맑은 고딕" panose="020B0503020000020004" pitchFamily="50" charset="-127"/>
                    <a:cs typeface="Arial" panose="020B0604020202020204" pitchFamily="34" charset="0"/>
                  </a:rPr>
                  <a:t>99.4~02.3</a:t>
                </a:r>
              </a:p>
            </p:txBody>
          </p:sp>
        </p:grpSp>
        <p:pic>
          <p:nvPicPr>
            <p:cNvPr id="33" name="그림 158" descr="도표용그림.png">
              <a:extLst>
                <a:ext uri="{FF2B5EF4-FFF2-40B4-BE49-F238E27FC236}">
                  <a16:creationId xmlns:a16="http://schemas.microsoft.com/office/drawing/2014/main" id="{51B676AF-0A1F-4A5B-AF4D-1F9E8DF81D4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44" r="23947"/>
            <a:stretch/>
          </p:blipFill>
          <p:spPr bwMode="auto">
            <a:xfrm>
              <a:off x="2572056" y="1525272"/>
              <a:ext cx="547390" cy="852359"/>
            </a:xfrm>
            <a:prstGeom prst="rect">
              <a:avLst/>
            </a:prstGeom>
            <a:noFill/>
            <a:ln>
              <a:noFill/>
            </a:ln>
            <a:effectLst>
              <a:outerShdw blurRad="50800" dist="25400" dir="54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 name="그룹 35">
            <a:extLst>
              <a:ext uri="{FF2B5EF4-FFF2-40B4-BE49-F238E27FC236}">
                <a16:creationId xmlns:a16="http://schemas.microsoft.com/office/drawing/2014/main" id="{DA6ABB3B-FE30-E6D8-AD84-E14FDCA10AC2}"/>
              </a:ext>
            </a:extLst>
          </p:cNvPr>
          <p:cNvGrpSpPr/>
          <p:nvPr/>
        </p:nvGrpSpPr>
        <p:grpSpPr>
          <a:xfrm>
            <a:off x="4471262" y="1147469"/>
            <a:ext cx="1553492" cy="978193"/>
            <a:chOff x="4148205" y="1513214"/>
            <a:chExt cx="1553492" cy="978193"/>
          </a:xfrm>
        </p:grpSpPr>
        <p:grpSp>
          <p:nvGrpSpPr>
            <p:cNvPr id="37" name="그룹 36">
              <a:extLst>
                <a:ext uri="{FF2B5EF4-FFF2-40B4-BE49-F238E27FC236}">
                  <a16:creationId xmlns:a16="http://schemas.microsoft.com/office/drawing/2014/main" id="{ED6AE892-E779-9072-F5A0-50038FA16719}"/>
                </a:ext>
              </a:extLst>
            </p:cNvPr>
            <p:cNvGrpSpPr/>
            <p:nvPr/>
          </p:nvGrpSpPr>
          <p:grpSpPr>
            <a:xfrm>
              <a:off x="4897437" y="1701527"/>
              <a:ext cx="804260" cy="715900"/>
              <a:chOff x="4959066" y="1592026"/>
              <a:chExt cx="804260" cy="715900"/>
            </a:xfrm>
          </p:grpSpPr>
          <p:sp>
            <p:nvSpPr>
              <p:cNvPr id="41" name="모서리가 둥근 직사각형 15">
                <a:extLst>
                  <a:ext uri="{FF2B5EF4-FFF2-40B4-BE49-F238E27FC236}">
                    <a16:creationId xmlns:a16="http://schemas.microsoft.com/office/drawing/2014/main" id="{16112427-C3C7-FC4A-D3F2-A30890B2B7A0}"/>
                  </a:ext>
                </a:extLst>
              </p:cNvPr>
              <p:cNvSpPr/>
              <p:nvPr/>
            </p:nvSpPr>
            <p:spPr>
              <a:xfrm>
                <a:off x="4959066" y="1592026"/>
                <a:ext cx="804260" cy="447556"/>
              </a:xfrm>
              <a:prstGeom prst="roundRect">
                <a:avLst>
                  <a:gd name="adj" fmla="val 6975"/>
                </a:avLst>
              </a:prstGeom>
              <a:noFill/>
              <a:ln w="28575" cap="flat" cmpd="sng" algn="ctr">
                <a:noFill/>
                <a:prstDash val="solid"/>
                <a:miter lim="800000"/>
              </a:ln>
              <a:effectLst/>
            </p:spPr>
            <p:txBody>
              <a:bodyPr wrap="none" lIns="0" tIns="0" rIns="0" bIns="0" rtlCol="0" anchor="t" anchorCtr="0">
                <a:spAutoFit/>
              </a:bodyPr>
              <a:lstStyle/>
              <a:p>
                <a:pPr marL="0" marR="0" lvl="0" indent="0" defTabSz="914400" eaLnBrk="1" fontAlgn="auto" latinLnBrk="1" hangingPunct="1">
                  <a:lnSpc>
                    <a:spcPct val="100000"/>
                  </a:lnSpc>
                  <a:spcBef>
                    <a:spcPts val="0"/>
                  </a:spcBef>
                  <a:spcAft>
                    <a:spcPts val="0"/>
                  </a:spcAft>
                  <a:buClrTx/>
                  <a:buSzTx/>
                  <a:buFontTx/>
                  <a:buNone/>
                  <a:tabLst/>
                  <a:defRPr/>
                </a:pPr>
                <a:r>
                  <a:rPr kumimoji="0" lang="en-US" altLang="ko-KR" sz="1400" b="1" i="0" u="none" strike="noStrike" kern="0" cap="none" spc="-40" normalizeH="0" baseline="0" noProof="0" dirty="0">
                    <a:ln>
                      <a:solidFill>
                        <a:srgbClr val="404040">
                          <a:alpha val="0"/>
                        </a:srgbClr>
                      </a:solidFill>
                    </a:ln>
                    <a:solidFill>
                      <a:prstClr val="black">
                        <a:lumMod val="85000"/>
                        <a:lumOff val="15000"/>
                      </a:prstClr>
                    </a:solidFill>
                    <a:effectLst/>
                    <a:uLnTx/>
                    <a:uFillTx/>
                    <a:latin typeface="Arial" panose="020B0604020202020204" pitchFamily="34" charset="0"/>
                    <a:ea typeface="맑은 고딕" panose="020B0503020000020004" pitchFamily="50" charset="-127"/>
                    <a:cs typeface="Arial" panose="020B0604020202020204" pitchFamily="34" charset="0"/>
                  </a:rPr>
                  <a:t>SMART</a:t>
                </a:r>
              </a:p>
              <a:p>
                <a:pPr marL="0" marR="0" lvl="0" indent="0" defTabSz="914400" eaLnBrk="1" fontAlgn="auto" latinLnBrk="1" hangingPunct="1">
                  <a:lnSpc>
                    <a:spcPct val="100000"/>
                  </a:lnSpc>
                  <a:spcBef>
                    <a:spcPts val="0"/>
                  </a:spcBef>
                  <a:spcAft>
                    <a:spcPts val="0"/>
                  </a:spcAft>
                  <a:buClrTx/>
                  <a:buSzTx/>
                  <a:buFontTx/>
                  <a:buNone/>
                  <a:tabLst/>
                  <a:defRPr/>
                </a:pPr>
                <a:r>
                  <a:rPr kumimoji="0" lang="en-US" altLang="ko-KR" sz="1400" b="1" i="0" u="none" strike="noStrike" kern="0" cap="none" spc="-40" normalizeH="0" baseline="0" noProof="0" dirty="0">
                    <a:ln>
                      <a:solidFill>
                        <a:srgbClr val="404040">
                          <a:alpha val="0"/>
                        </a:srgbClr>
                      </a:solidFill>
                    </a:ln>
                    <a:solidFill>
                      <a:prstClr val="black">
                        <a:lumMod val="85000"/>
                        <a:lumOff val="15000"/>
                      </a:prstClr>
                    </a:solidFill>
                    <a:effectLst/>
                    <a:uLnTx/>
                    <a:uFillTx/>
                    <a:latin typeface="Arial" panose="020B0604020202020204" pitchFamily="34" charset="0"/>
                    <a:ea typeface="맑은 고딕" panose="020B0503020000020004" pitchFamily="50" charset="-127"/>
                    <a:cs typeface="Arial" panose="020B0604020202020204" pitchFamily="34" charset="0"/>
                  </a:rPr>
                  <a:t>Prototype</a:t>
                </a:r>
              </a:p>
            </p:txBody>
          </p:sp>
          <p:sp>
            <p:nvSpPr>
              <p:cNvPr id="42" name="모서리가 둥근 직사각형 15">
                <a:extLst>
                  <a:ext uri="{FF2B5EF4-FFF2-40B4-BE49-F238E27FC236}">
                    <a16:creationId xmlns:a16="http://schemas.microsoft.com/office/drawing/2014/main" id="{2A415AB6-51FF-4E70-4100-41666E426932}"/>
                  </a:ext>
                </a:extLst>
              </p:cNvPr>
              <p:cNvSpPr/>
              <p:nvPr/>
            </p:nvSpPr>
            <p:spPr>
              <a:xfrm>
                <a:off x="4959066" y="2167266"/>
                <a:ext cx="629981" cy="140660"/>
              </a:xfrm>
              <a:prstGeom prst="roundRect">
                <a:avLst>
                  <a:gd name="adj" fmla="val 6975"/>
                </a:avLst>
              </a:prstGeom>
              <a:noFill/>
              <a:ln w="28575" cap="flat" cmpd="sng" algn="ctr">
                <a:noFill/>
                <a:prstDash val="solid"/>
                <a:miter lim="800000"/>
              </a:ln>
              <a:effectLst/>
            </p:spPr>
            <p:txBody>
              <a:bodyPr wrap="none" lIns="0" tIns="0" rIns="0" bIns="0" rtlCol="0" anchor="t" anchorCtr="0">
                <a:spAutoFit/>
              </a:bodyPr>
              <a:lstStyle/>
              <a:p>
                <a:pPr marL="0" marR="0" lvl="0" indent="0" defTabSz="914400" eaLnBrk="1" fontAlgn="auto" latinLnBrk="1" hangingPunct="1">
                  <a:lnSpc>
                    <a:spcPct val="80000"/>
                  </a:lnSpc>
                  <a:spcBef>
                    <a:spcPts val="400"/>
                  </a:spcBef>
                  <a:spcAft>
                    <a:spcPts val="100"/>
                  </a:spcAft>
                  <a:buClrTx/>
                  <a:buSzTx/>
                  <a:buFontTx/>
                  <a:buNone/>
                  <a:tabLst/>
                  <a:defRPr/>
                </a:pPr>
                <a:r>
                  <a:rPr kumimoji="0" lang="en-US" altLang="ko-KR" sz="1100" b="1" i="0" u="none" strike="noStrike" kern="0" cap="none" spc="0" normalizeH="0" baseline="0" noProof="0" dirty="0">
                    <a:ln>
                      <a:solidFill>
                        <a:srgbClr val="404040">
                          <a:alpha val="0"/>
                        </a:srgbClr>
                      </a:solidFill>
                    </a:ln>
                    <a:solidFill>
                      <a:srgbClr val="00B8AF"/>
                    </a:solidFill>
                    <a:effectLst/>
                    <a:uLnTx/>
                    <a:uFillTx/>
                    <a:latin typeface="Arial" panose="020B0604020202020204" pitchFamily="34" charset="0"/>
                    <a:ea typeface="맑은 고딕" panose="020B0503020000020004" pitchFamily="50" charset="-127"/>
                    <a:cs typeface="Arial" panose="020B0604020202020204" pitchFamily="34" charset="0"/>
                  </a:rPr>
                  <a:t>02.7~06.2</a:t>
                </a:r>
              </a:p>
            </p:txBody>
          </p:sp>
        </p:grpSp>
        <p:grpSp>
          <p:nvGrpSpPr>
            <p:cNvPr id="38" name="그룹 37">
              <a:extLst>
                <a:ext uri="{FF2B5EF4-FFF2-40B4-BE49-F238E27FC236}">
                  <a16:creationId xmlns:a16="http://schemas.microsoft.com/office/drawing/2014/main" id="{5C0BB5A0-0F02-58B2-B8A2-CE2CA9F5E39A}"/>
                </a:ext>
              </a:extLst>
            </p:cNvPr>
            <p:cNvGrpSpPr/>
            <p:nvPr/>
          </p:nvGrpSpPr>
          <p:grpSpPr>
            <a:xfrm>
              <a:off x="4148205" y="1513214"/>
              <a:ext cx="686185" cy="978193"/>
              <a:chOff x="4294692" y="1513214"/>
              <a:chExt cx="686185" cy="978193"/>
            </a:xfrm>
          </p:grpSpPr>
          <p:pic>
            <p:nvPicPr>
              <p:cNvPr id="39" name="그림 38">
                <a:extLst>
                  <a:ext uri="{FF2B5EF4-FFF2-40B4-BE49-F238E27FC236}">
                    <a16:creationId xmlns:a16="http://schemas.microsoft.com/office/drawing/2014/main" id="{CA7D9D4E-BA67-9B82-CCB3-EDC09BDE06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4692" y="1622101"/>
                <a:ext cx="371546" cy="371546"/>
              </a:xfrm>
              <a:prstGeom prst="rect">
                <a:avLst/>
              </a:prstGeom>
              <a:noFill/>
              <a:ln>
                <a:noFill/>
              </a:ln>
              <a:effectLst>
                <a:outerShdw blurRad="50800" dist="25400" dir="5400000" algn="tl" rotWithShape="0">
                  <a:prstClr val="black">
                    <a:alpha val="40000"/>
                  </a:prstClr>
                </a:outerShdw>
              </a:effectLst>
            </p:spPr>
          </p:pic>
          <p:pic>
            <p:nvPicPr>
              <p:cNvPr id="40" name="그림 39">
                <a:extLst>
                  <a:ext uri="{FF2B5EF4-FFF2-40B4-BE49-F238E27FC236}">
                    <a16:creationId xmlns:a16="http://schemas.microsoft.com/office/drawing/2014/main" id="{F773C933-D58C-CCC9-4A13-C80FF3AE5B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80465" y="1513214"/>
                <a:ext cx="500412" cy="978193"/>
              </a:xfrm>
              <a:prstGeom prst="rect">
                <a:avLst/>
              </a:prstGeom>
              <a:noFill/>
              <a:ln>
                <a:noFill/>
              </a:ln>
              <a:effectLst>
                <a:outerShdw blurRad="50800" dist="25400" dir="5400000" algn="tl" rotWithShape="0">
                  <a:prstClr val="black">
                    <a:alpha val="40000"/>
                  </a:prstClr>
                </a:outerShdw>
              </a:effectLst>
            </p:spPr>
          </p:pic>
        </p:grpSp>
      </p:grpSp>
      <p:grpSp>
        <p:nvGrpSpPr>
          <p:cNvPr id="43" name="그룹 42">
            <a:extLst>
              <a:ext uri="{FF2B5EF4-FFF2-40B4-BE49-F238E27FC236}">
                <a16:creationId xmlns:a16="http://schemas.microsoft.com/office/drawing/2014/main" id="{9B5A095C-CFF8-6E98-A82B-127B7BBE6D29}"/>
              </a:ext>
            </a:extLst>
          </p:cNvPr>
          <p:cNvGrpSpPr/>
          <p:nvPr/>
        </p:nvGrpSpPr>
        <p:grpSpPr>
          <a:xfrm rot="868886" flipH="1">
            <a:off x="1501006" y="4205340"/>
            <a:ext cx="385016" cy="463647"/>
            <a:chOff x="7396796" y="3385994"/>
            <a:chExt cx="354301" cy="426660"/>
          </a:xfrm>
        </p:grpSpPr>
        <p:grpSp>
          <p:nvGrpSpPr>
            <p:cNvPr id="44" name="그룹 43">
              <a:extLst>
                <a:ext uri="{FF2B5EF4-FFF2-40B4-BE49-F238E27FC236}">
                  <a16:creationId xmlns:a16="http://schemas.microsoft.com/office/drawing/2014/main" id="{46E1D29C-E0CB-7C27-6C7F-9D3ADC43BB79}"/>
                </a:ext>
              </a:extLst>
            </p:cNvPr>
            <p:cNvGrpSpPr/>
            <p:nvPr/>
          </p:nvGrpSpPr>
          <p:grpSpPr>
            <a:xfrm>
              <a:off x="7483815" y="3545372"/>
              <a:ext cx="267282" cy="267282"/>
              <a:chOff x="7478822" y="3616259"/>
              <a:chExt cx="267282" cy="267282"/>
            </a:xfrm>
          </p:grpSpPr>
          <p:sp>
            <p:nvSpPr>
              <p:cNvPr id="48" name="타원 47">
                <a:extLst>
                  <a:ext uri="{FF2B5EF4-FFF2-40B4-BE49-F238E27FC236}">
                    <a16:creationId xmlns:a16="http://schemas.microsoft.com/office/drawing/2014/main" id="{1B4C143D-24B2-6F57-5BB8-C82A2A9CEF6A}"/>
                  </a:ext>
                </a:extLst>
              </p:cNvPr>
              <p:cNvSpPr/>
              <p:nvPr/>
            </p:nvSpPr>
            <p:spPr>
              <a:xfrm>
                <a:off x="7478822" y="3616259"/>
                <a:ext cx="267282" cy="267282"/>
              </a:xfrm>
              <a:prstGeom prst="ellipse">
                <a:avLst/>
              </a:prstGeom>
              <a:solidFill>
                <a:sysClr val="window" lastClr="FFFFFF">
                  <a:lumMod val="75000"/>
                  <a:alpha val="50000"/>
                </a:sysClr>
              </a:solidFill>
              <a:ln w="25400" cap="flat" cmpd="sng" algn="ctr">
                <a:noFill/>
                <a:prstDash val="solid"/>
                <a:miter lim="800000"/>
              </a:ln>
              <a:effectLst/>
            </p:spPr>
            <p:txBody>
              <a:bodyPr wrap="square" lIns="0" rIns="0" rtlCol="0" anchor="ctr">
                <a:noAutofit/>
                <a:scene3d>
                  <a:camera prst="orthographicFront"/>
                  <a:lightRig rig="threePt" dir="t"/>
                </a:scene3d>
                <a:sp3d>
                  <a:bevelT w="1270" h="1270"/>
                </a:sp3d>
              </a:bodyPr>
              <a:lstStyle/>
              <a:p>
                <a:pPr marL="0" marR="0" lvl="0" indent="0" algn="ctr" defTabSz="914400" eaLnBrk="1" fontAlgn="auto" latinLnBrk="0" hangingPunct="1">
                  <a:lnSpc>
                    <a:spcPct val="100000"/>
                  </a:lnSpc>
                  <a:spcBef>
                    <a:spcPts val="0"/>
                  </a:spcBef>
                  <a:spcAft>
                    <a:spcPts val="0"/>
                  </a:spcAft>
                  <a:buClrTx/>
                  <a:buSzPct val="100000"/>
                  <a:buFontTx/>
                  <a:buNone/>
                  <a:tabLst/>
                  <a:defRPr/>
                </a:pPr>
                <a:endParaRPr kumimoji="0" lang="ko-KR" altLang="en-US" sz="900" b="0" i="0" u="none" strike="noStrike" kern="0" cap="none" spc="-70" normalizeH="0" baseline="0" noProof="0" dirty="0">
                  <a:ln>
                    <a:noFill/>
                  </a:ln>
                  <a:solidFill>
                    <a:prstClr val="white"/>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pic>
            <p:nvPicPr>
              <p:cNvPr id="49" name="그래픽 349">
                <a:extLst>
                  <a:ext uri="{FF2B5EF4-FFF2-40B4-BE49-F238E27FC236}">
                    <a16:creationId xmlns:a16="http://schemas.microsoft.com/office/drawing/2014/main" id="{C7EFD5C6-B2E8-1FED-C8A4-985CF96552A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25424" y="3659534"/>
                <a:ext cx="174078" cy="180732"/>
              </a:xfrm>
              <a:prstGeom prst="rect">
                <a:avLst/>
              </a:prstGeom>
            </p:spPr>
          </p:pic>
        </p:grpSp>
        <p:grpSp>
          <p:nvGrpSpPr>
            <p:cNvPr id="45" name="그룹 44">
              <a:extLst>
                <a:ext uri="{FF2B5EF4-FFF2-40B4-BE49-F238E27FC236}">
                  <a16:creationId xmlns:a16="http://schemas.microsoft.com/office/drawing/2014/main" id="{41C993D4-87B5-43EB-E25C-4EEFBDFD1FF7}"/>
                </a:ext>
              </a:extLst>
            </p:cNvPr>
            <p:cNvGrpSpPr/>
            <p:nvPr/>
          </p:nvGrpSpPr>
          <p:grpSpPr>
            <a:xfrm>
              <a:off x="7396796" y="3385994"/>
              <a:ext cx="153083" cy="153083"/>
              <a:chOff x="7369831" y="3476086"/>
              <a:chExt cx="153083" cy="153083"/>
            </a:xfrm>
          </p:grpSpPr>
          <p:sp>
            <p:nvSpPr>
              <p:cNvPr id="46" name="타원 45">
                <a:extLst>
                  <a:ext uri="{FF2B5EF4-FFF2-40B4-BE49-F238E27FC236}">
                    <a16:creationId xmlns:a16="http://schemas.microsoft.com/office/drawing/2014/main" id="{A0718639-9028-B67A-F77D-9FC42FFFE27C}"/>
                  </a:ext>
                </a:extLst>
              </p:cNvPr>
              <p:cNvSpPr/>
              <p:nvPr/>
            </p:nvSpPr>
            <p:spPr>
              <a:xfrm>
                <a:off x="7369831" y="3476086"/>
                <a:ext cx="153083" cy="153083"/>
              </a:xfrm>
              <a:prstGeom prst="ellipse">
                <a:avLst/>
              </a:prstGeom>
              <a:solidFill>
                <a:sysClr val="window" lastClr="FFFFFF">
                  <a:lumMod val="75000"/>
                  <a:alpha val="50000"/>
                </a:sysClr>
              </a:solidFill>
              <a:ln w="25400" cap="flat" cmpd="sng" algn="ctr">
                <a:noFill/>
                <a:prstDash val="solid"/>
                <a:miter lim="800000"/>
              </a:ln>
              <a:effectLst/>
            </p:spPr>
            <p:txBody>
              <a:bodyPr wrap="square" lIns="0" rIns="0" rtlCol="0" anchor="ctr">
                <a:noAutofit/>
                <a:scene3d>
                  <a:camera prst="orthographicFront"/>
                  <a:lightRig rig="threePt" dir="t"/>
                </a:scene3d>
                <a:sp3d>
                  <a:bevelT w="1270" h="1270"/>
                </a:sp3d>
              </a:bodyPr>
              <a:lstStyle/>
              <a:p>
                <a:pPr marL="0" marR="0" lvl="0" indent="0" algn="ctr" defTabSz="914400" eaLnBrk="1" fontAlgn="auto" latinLnBrk="0" hangingPunct="1">
                  <a:lnSpc>
                    <a:spcPct val="100000"/>
                  </a:lnSpc>
                  <a:spcBef>
                    <a:spcPts val="0"/>
                  </a:spcBef>
                  <a:spcAft>
                    <a:spcPts val="0"/>
                  </a:spcAft>
                  <a:buClrTx/>
                  <a:buSzPct val="100000"/>
                  <a:buFontTx/>
                  <a:buNone/>
                  <a:tabLst/>
                  <a:defRPr/>
                </a:pPr>
                <a:endParaRPr kumimoji="0" lang="ko-KR" altLang="en-US" sz="900" b="0" i="0" u="none" strike="noStrike" kern="0" cap="none" spc="-70" normalizeH="0" baseline="0" noProof="0" dirty="0">
                  <a:ln>
                    <a:noFill/>
                  </a:ln>
                  <a:solidFill>
                    <a:prstClr val="white"/>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pic>
            <p:nvPicPr>
              <p:cNvPr id="47" name="그래픽 347">
                <a:extLst>
                  <a:ext uri="{FF2B5EF4-FFF2-40B4-BE49-F238E27FC236}">
                    <a16:creationId xmlns:a16="http://schemas.microsoft.com/office/drawing/2014/main" id="{1F86C989-20E2-5750-DC49-70B3EC94F58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85320" y="3507443"/>
                <a:ext cx="134686" cy="104661"/>
              </a:xfrm>
              <a:prstGeom prst="rect">
                <a:avLst/>
              </a:prstGeom>
            </p:spPr>
          </p:pic>
        </p:grpSp>
      </p:grpSp>
      <p:grpSp>
        <p:nvGrpSpPr>
          <p:cNvPr id="50" name="그룹 49">
            <a:extLst>
              <a:ext uri="{FF2B5EF4-FFF2-40B4-BE49-F238E27FC236}">
                <a16:creationId xmlns:a16="http://schemas.microsoft.com/office/drawing/2014/main" id="{D0138666-7FBF-2FCA-8207-2ACD5167197E}"/>
              </a:ext>
            </a:extLst>
          </p:cNvPr>
          <p:cNvGrpSpPr/>
          <p:nvPr/>
        </p:nvGrpSpPr>
        <p:grpSpPr>
          <a:xfrm>
            <a:off x="1000011" y="1159527"/>
            <a:ext cx="1549993" cy="892155"/>
            <a:chOff x="672721" y="1525272"/>
            <a:chExt cx="1549993" cy="892155"/>
          </a:xfrm>
        </p:grpSpPr>
        <p:grpSp>
          <p:nvGrpSpPr>
            <p:cNvPr id="51" name="그룹 50">
              <a:extLst>
                <a:ext uri="{FF2B5EF4-FFF2-40B4-BE49-F238E27FC236}">
                  <a16:creationId xmlns:a16="http://schemas.microsoft.com/office/drawing/2014/main" id="{69C11111-A2D8-2C67-2FA6-5A6155887E18}"/>
                </a:ext>
              </a:extLst>
            </p:cNvPr>
            <p:cNvGrpSpPr/>
            <p:nvPr/>
          </p:nvGrpSpPr>
          <p:grpSpPr>
            <a:xfrm>
              <a:off x="1283158" y="1701527"/>
              <a:ext cx="939556" cy="715900"/>
              <a:chOff x="1232675" y="1592026"/>
              <a:chExt cx="939556" cy="715900"/>
            </a:xfrm>
          </p:grpSpPr>
          <p:sp>
            <p:nvSpPr>
              <p:cNvPr id="53" name="모서리가 둥근 직사각형 15">
                <a:extLst>
                  <a:ext uri="{FF2B5EF4-FFF2-40B4-BE49-F238E27FC236}">
                    <a16:creationId xmlns:a16="http://schemas.microsoft.com/office/drawing/2014/main" id="{126483B5-CAAE-F3A0-5FFC-C285DD08E3C8}"/>
                  </a:ext>
                </a:extLst>
              </p:cNvPr>
              <p:cNvSpPr/>
              <p:nvPr/>
            </p:nvSpPr>
            <p:spPr>
              <a:xfrm>
                <a:off x="1232675" y="1592026"/>
                <a:ext cx="939556" cy="447556"/>
              </a:xfrm>
              <a:prstGeom prst="roundRect">
                <a:avLst>
                  <a:gd name="adj" fmla="val 6975"/>
                </a:avLst>
              </a:prstGeom>
              <a:noFill/>
              <a:ln w="28575" cap="flat" cmpd="sng" algn="ctr">
                <a:noFill/>
                <a:prstDash val="solid"/>
                <a:miter lim="800000"/>
              </a:ln>
              <a:effectLst/>
            </p:spPr>
            <p:txBody>
              <a:bodyPr wrap="none" lIns="0" tIns="0" rIns="0" bIns="0" rtlCol="0" anchor="t" anchorCtr="0">
                <a:spAutoFit/>
              </a:bodyPr>
              <a:lstStyle/>
              <a:p>
                <a:pPr marL="0" marR="0" lvl="0" indent="0" defTabSz="914400" eaLnBrk="1" fontAlgn="auto" latinLnBrk="1" hangingPunct="1">
                  <a:lnSpc>
                    <a:spcPct val="100000"/>
                  </a:lnSpc>
                  <a:spcBef>
                    <a:spcPts val="0"/>
                  </a:spcBef>
                  <a:spcAft>
                    <a:spcPts val="0"/>
                  </a:spcAft>
                  <a:buClrTx/>
                  <a:buSzTx/>
                  <a:buFontTx/>
                  <a:buNone/>
                  <a:tabLst/>
                  <a:defRPr/>
                </a:pPr>
                <a:r>
                  <a:rPr kumimoji="0" lang="en-US" altLang="ko-KR" sz="1400" b="1" i="0" u="none" strike="noStrike" kern="0" cap="none" spc="-40" normalizeH="0" baseline="0" noProof="0" dirty="0">
                    <a:ln>
                      <a:solidFill>
                        <a:srgbClr val="404040">
                          <a:alpha val="0"/>
                        </a:srgbClr>
                      </a:solidFill>
                    </a:ln>
                    <a:solidFill>
                      <a:prstClr val="black">
                        <a:lumMod val="85000"/>
                        <a:lumOff val="15000"/>
                      </a:prstClr>
                    </a:solidFill>
                    <a:effectLst/>
                    <a:uLnTx/>
                    <a:uFillTx/>
                    <a:latin typeface="Arial" panose="020B0604020202020204" pitchFamily="34" charset="0"/>
                    <a:ea typeface="맑은 고딕" panose="020B0503020000020004" pitchFamily="50" charset="-127"/>
                    <a:cs typeface="Arial" panose="020B0604020202020204" pitchFamily="34" charset="0"/>
                  </a:rPr>
                  <a:t>Conceptual</a:t>
                </a:r>
              </a:p>
              <a:p>
                <a:pPr marL="0" marR="0" lvl="0" indent="0" defTabSz="914400" eaLnBrk="1" fontAlgn="auto" latinLnBrk="1" hangingPunct="1">
                  <a:lnSpc>
                    <a:spcPct val="100000"/>
                  </a:lnSpc>
                  <a:spcBef>
                    <a:spcPts val="0"/>
                  </a:spcBef>
                  <a:spcAft>
                    <a:spcPts val="0"/>
                  </a:spcAft>
                  <a:buClrTx/>
                  <a:buSzTx/>
                  <a:buFontTx/>
                  <a:buNone/>
                  <a:tabLst/>
                  <a:defRPr/>
                </a:pPr>
                <a:r>
                  <a:rPr kumimoji="0" lang="en-US" altLang="ko-KR" sz="1400" b="1" i="0" u="none" strike="noStrike" kern="0" cap="none" spc="-40" normalizeH="0" baseline="0" noProof="0" dirty="0">
                    <a:ln>
                      <a:solidFill>
                        <a:srgbClr val="404040">
                          <a:alpha val="0"/>
                        </a:srgbClr>
                      </a:solidFill>
                    </a:ln>
                    <a:solidFill>
                      <a:prstClr val="black">
                        <a:lumMod val="85000"/>
                        <a:lumOff val="15000"/>
                      </a:prstClr>
                    </a:solidFill>
                    <a:effectLst/>
                    <a:uLnTx/>
                    <a:uFillTx/>
                    <a:latin typeface="Arial" panose="020B0604020202020204" pitchFamily="34" charset="0"/>
                    <a:ea typeface="맑은 고딕" panose="020B0503020000020004" pitchFamily="50" charset="-127"/>
                    <a:cs typeface="Arial" panose="020B0604020202020204" pitchFamily="34" charset="0"/>
                  </a:rPr>
                  <a:t>Design</a:t>
                </a:r>
                <a:endParaRPr kumimoji="0" lang="ko-KR" altLang="ko-KR" sz="1400" b="1" i="0" u="none" strike="noStrike" kern="0" cap="none" spc="-40" normalizeH="0" baseline="0" noProof="0" dirty="0">
                  <a:ln>
                    <a:solidFill>
                      <a:srgbClr val="404040">
                        <a:alpha val="0"/>
                      </a:srgbClr>
                    </a:solidFill>
                  </a:ln>
                  <a:solidFill>
                    <a:prstClr val="black">
                      <a:lumMod val="85000"/>
                      <a:lumOff val="15000"/>
                    </a:prstClr>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54" name="모서리가 둥근 직사각형 15">
                <a:extLst>
                  <a:ext uri="{FF2B5EF4-FFF2-40B4-BE49-F238E27FC236}">
                    <a16:creationId xmlns:a16="http://schemas.microsoft.com/office/drawing/2014/main" id="{AB785604-00A9-F80E-5C3B-2BF1D800F61E}"/>
                  </a:ext>
                </a:extLst>
              </p:cNvPr>
              <p:cNvSpPr/>
              <p:nvPr/>
            </p:nvSpPr>
            <p:spPr>
              <a:xfrm>
                <a:off x="1232675" y="2167266"/>
                <a:ext cx="629981" cy="140660"/>
              </a:xfrm>
              <a:prstGeom prst="roundRect">
                <a:avLst>
                  <a:gd name="adj" fmla="val 6975"/>
                </a:avLst>
              </a:prstGeom>
              <a:noFill/>
              <a:ln w="28575" cap="flat" cmpd="sng" algn="ctr">
                <a:noFill/>
                <a:prstDash val="solid"/>
                <a:miter lim="800000"/>
              </a:ln>
              <a:effectLst/>
            </p:spPr>
            <p:txBody>
              <a:bodyPr wrap="none" lIns="0" tIns="0" rIns="0" bIns="0" rtlCol="0" anchor="t" anchorCtr="0">
                <a:spAutoFit/>
              </a:bodyPr>
              <a:lstStyle/>
              <a:p>
                <a:pPr marL="0" marR="0" lvl="0" indent="0" defTabSz="914400" eaLnBrk="1" fontAlgn="auto" latinLnBrk="1" hangingPunct="1">
                  <a:lnSpc>
                    <a:spcPct val="80000"/>
                  </a:lnSpc>
                  <a:spcBef>
                    <a:spcPts val="400"/>
                  </a:spcBef>
                  <a:spcAft>
                    <a:spcPts val="100"/>
                  </a:spcAft>
                  <a:buClrTx/>
                  <a:buSzTx/>
                  <a:buFontTx/>
                  <a:buNone/>
                  <a:tabLst/>
                  <a:defRPr/>
                </a:pPr>
                <a:r>
                  <a:rPr kumimoji="0" lang="en-US" altLang="ko-KR" sz="1100" b="1" i="0" u="none" strike="noStrike" kern="0" cap="none" spc="0" normalizeH="0" baseline="0" noProof="0" dirty="0">
                    <a:ln>
                      <a:solidFill>
                        <a:srgbClr val="404040">
                          <a:alpha val="0"/>
                        </a:srgbClr>
                      </a:solidFill>
                    </a:ln>
                    <a:solidFill>
                      <a:srgbClr val="0BB987"/>
                    </a:solidFill>
                    <a:effectLst/>
                    <a:uLnTx/>
                    <a:uFillTx/>
                    <a:latin typeface="Arial" panose="020B0604020202020204" pitchFamily="34" charset="0"/>
                    <a:ea typeface="맑은 고딕" panose="020B0503020000020004" pitchFamily="50" charset="-127"/>
                    <a:cs typeface="Arial" panose="020B0604020202020204" pitchFamily="34" charset="0"/>
                  </a:rPr>
                  <a:t>97.7~99.3</a:t>
                </a:r>
              </a:p>
            </p:txBody>
          </p:sp>
        </p:grpSp>
        <p:pic>
          <p:nvPicPr>
            <p:cNvPr id="52" name="그림 158" descr="도표용그림.png">
              <a:extLst>
                <a:ext uri="{FF2B5EF4-FFF2-40B4-BE49-F238E27FC236}">
                  <a16:creationId xmlns:a16="http://schemas.microsoft.com/office/drawing/2014/main" id="{D245D257-A657-2D45-EF3A-D4F54D8016DB}"/>
                </a:ext>
              </a:extLst>
            </p:cNvPr>
            <p:cNvPicPr>
              <a:picLocks noChangeAspect="1"/>
            </p:cNvPicPr>
            <p:nvPr/>
          </p:nvPicPr>
          <p:blipFill rotWithShape="1">
            <a:blip r:embed="rId5" cstate="print">
              <a:biLevel thresh="50000"/>
              <a:extLst>
                <a:ext uri="{28A0092B-C50C-407E-A947-70E740481C1C}">
                  <a14:useLocalDpi xmlns:a14="http://schemas.microsoft.com/office/drawing/2010/main" val="0"/>
                </a:ext>
              </a:extLst>
            </a:blip>
            <a:srcRect l="4044" r="23947"/>
            <a:stretch/>
          </p:blipFill>
          <p:spPr bwMode="auto">
            <a:xfrm>
              <a:off x="672721" y="1525272"/>
              <a:ext cx="547390" cy="852359"/>
            </a:xfrm>
            <a:prstGeom prst="rect">
              <a:avLst/>
            </a:prstGeom>
            <a:noFill/>
            <a:ln>
              <a:noFill/>
            </a:ln>
            <a:effectLst>
              <a:outerShdw blurRad="50800" dist="25400" dir="54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5" name="그룹 54">
            <a:extLst>
              <a:ext uri="{FF2B5EF4-FFF2-40B4-BE49-F238E27FC236}">
                <a16:creationId xmlns:a16="http://schemas.microsoft.com/office/drawing/2014/main" id="{BC687CDF-82DD-8A70-AE11-E312C2DB638D}"/>
              </a:ext>
            </a:extLst>
          </p:cNvPr>
          <p:cNvGrpSpPr/>
          <p:nvPr/>
        </p:nvGrpSpPr>
        <p:grpSpPr>
          <a:xfrm>
            <a:off x="6407713" y="1124744"/>
            <a:ext cx="1567804" cy="926938"/>
            <a:chOff x="6084656" y="1490489"/>
            <a:chExt cx="1567804" cy="926938"/>
          </a:xfrm>
        </p:grpSpPr>
        <p:pic>
          <p:nvPicPr>
            <p:cNvPr id="56" name="Picture 30" descr="UNI00000ef40e88">
              <a:extLst>
                <a:ext uri="{FF2B5EF4-FFF2-40B4-BE49-F238E27FC236}">
                  <a16:creationId xmlns:a16="http://schemas.microsoft.com/office/drawing/2014/main" id="{60486717-32CA-773E-1E29-46F88810CF81}"/>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t="227" b="3743"/>
            <a:stretch>
              <a:fillRect/>
            </a:stretch>
          </p:blipFill>
          <p:spPr bwMode="auto">
            <a:xfrm>
              <a:off x="6084656" y="1490489"/>
              <a:ext cx="521103" cy="90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7" name="그룹 56">
              <a:extLst>
                <a:ext uri="{FF2B5EF4-FFF2-40B4-BE49-F238E27FC236}">
                  <a16:creationId xmlns:a16="http://schemas.microsoft.com/office/drawing/2014/main" id="{BDEDE319-A000-074B-D4B3-FE4950717F95}"/>
                </a:ext>
              </a:extLst>
            </p:cNvPr>
            <p:cNvGrpSpPr/>
            <p:nvPr/>
          </p:nvGrpSpPr>
          <p:grpSpPr>
            <a:xfrm>
              <a:off x="6653194" y="1701527"/>
              <a:ext cx="999266" cy="715900"/>
              <a:chOff x="6980831" y="1592026"/>
              <a:chExt cx="999266" cy="715900"/>
            </a:xfrm>
          </p:grpSpPr>
          <p:sp>
            <p:nvSpPr>
              <p:cNvPr id="58" name="모서리가 둥근 직사각형 15">
                <a:extLst>
                  <a:ext uri="{FF2B5EF4-FFF2-40B4-BE49-F238E27FC236}">
                    <a16:creationId xmlns:a16="http://schemas.microsoft.com/office/drawing/2014/main" id="{9BC6769F-C2BF-0EBA-731B-8BA6941F80A3}"/>
                  </a:ext>
                </a:extLst>
              </p:cNvPr>
              <p:cNvSpPr/>
              <p:nvPr/>
            </p:nvSpPr>
            <p:spPr>
              <a:xfrm>
                <a:off x="6980831" y="1592026"/>
                <a:ext cx="999266" cy="447556"/>
              </a:xfrm>
              <a:prstGeom prst="roundRect">
                <a:avLst>
                  <a:gd name="adj" fmla="val 6975"/>
                </a:avLst>
              </a:prstGeom>
              <a:noFill/>
              <a:ln w="28575" cap="flat" cmpd="sng" algn="ctr">
                <a:noFill/>
                <a:prstDash val="solid"/>
                <a:miter lim="800000"/>
              </a:ln>
              <a:effectLst/>
            </p:spPr>
            <p:txBody>
              <a:bodyPr wrap="none" lIns="0" tIns="0" rIns="0" bIns="0" rtlCol="0" anchor="t" anchorCtr="0">
                <a:spAutoFit/>
              </a:bodyPr>
              <a:lstStyle/>
              <a:p>
                <a:pPr marL="0" marR="0" lvl="0" indent="0" defTabSz="914400" eaLnBrk="1" fontAlgn="auto" latinLnBrk="1" hangingPunct="1">
                  <a:lnSpc>
                    <a:spcPct val="100000"/>
                  </a:lnSpc>
                  <a:spcBef>
                    <a:spcPts val="0"/>
                  </a:spcBef>
                  <a:spcAft>
                    <a:spcPts val="0"/>
                  </a:spcAft>
                  <a:buClrTx/>
                  <a:buSzTx/>
                  <a:buFontTx/>
                  <a:buNone/>
                  <a:tabLst/>
                  <a:defRPr/>
                </a:pPr>
                <a:r>
                  <a:rPr kumimoji="0" lang="en-US" altLang="ko-KR" sz="1400" b="1" i="0" u="none" strike="noStrike" kern="0" cap="none" spc="-40" normalizeH="0" baseline="0" noProof="0" dirty="0">
                    <a:ln>
                      <a:solidFill>
                        <a:srgbClr val="404040">
                          <a:alpha val="0"/>
                        </a:srgbClr>
                      </a:solidFill>
                    </a:ln>
                    <a:solidFill>
                      <a:prstClr val="black">
                        <a:lumMod val="85000"/>
                        <a:lumOff val="15000"/>
                      </a:prstClr>
                    </a:solidFill>
                    <a:effectLst/>
                    <a:uLnTx/>
                    <a:uFillTx/>
                    <a:latin typeface="Arial" panose="020B0604020202020204" pitchFamily="34" charset="0"/>
                    <a:ea typeface="맑은 고딕" panose="020B0503020000020004" pitchFamily="50" charset="-127"/>
                    <a:cs typeface="Arial" panose="020B0604020202020204" pitchFamily="34" charset="0"/>
                  </a:rPr>
                  <a:t>Pre - Project</a:t>
                </a:r>
              </a:p>
              <a:p>
                <a:pPr marL="0" marR="0" lvl="0" indent="0" defTabSz="914400" eaLnBrk="1" fontAlgn="auto" latinLnBrk="1" hangingPunct="1">
                  <a:lnSpc>
                    <a:spcPct val="100000"/>
                  </a:lnSpc>
                  <a:spcBef>
                    <a:spcPts val="0"/>
                  </a:spcBef>
                  <a:spcAft>
                    <a:spcPts val="0"/>
                  </a:spcAft>
                  <a:buClrTx/>
                  <a:buSzTx/>
                  <a:buFontTx/>
                  <a:buNone/>
                  <a:tabLst/>
                  <a:defRPr/>
                </a:pPr>
                <a:r>
                  <a:rPr kumimoji="0" lang="en-US" altLang="ko-KR" sz="1400" b="1" i="0" u="none" strike="noStrike" kern="0" cap="none" spc="-40" normalizeH="0" baseline="0" noProof="0" dirty="0">
                    <a:ln>
                      <a:solidFill>
                        <a:srgbClr val="404040">
                          <a:alpha val="0"/>
                        </a:srgbClr>
                      </a:solidFill>
                    </a:ln>
                    <a:solidFill>
                      <a:prstClr val="black">
                        <a:lumMod val="85000"/>
                        <a:lumOff val="15000"/>
                      </a:prstClr>
                    </a:solidFill>
                    <a:effectLst/>
                    <a:uLnTx/>
                    <a:uFillTx/>
                    <a:latin typeface="Arial" panose="020B0604020202020204" pitchFamily="34" charset="0"/>
                    <a:ea typeface="맑은 고딕" panose="020B0503020000020004" pitchFamily="50" charset="-127"/>
                    <a:cs typeface="Arial" panose="020B0604020202020204" pitchFamily="34" charset="0"/>
                  </a:rPr>
                  <a:t>Service</a:t>
                </a:r>
              </a:p>
            </p:txBody>
          </p:sp>
          <p:sp>
            <p:nvSpPr>
              <p:cNvPr id="59" name="모서리가 둥근 직사각형 15">
                <a:extLst>
                  <a:ext uri="{FF2B5EF4-FFF2-40B4-BE49-F238E27FC236}">
                    <a16:creationId xmlns:a16="http://schemas.microsoft.com/office/drawing/2014/main" id="{10A84FF4-A440-EB40-578C-7B20CD0BFD00}"/>
                  </a:ext>
                </a:extLst>
              </p:cNvPr>
              <p:cNvSpPr/>
              <p:nvPr/>
            </p:nvSpPr>
            <p:spPr>
              <a:xfrm>
                <a:off x="6980831" y="2167266"/>
                <a:ext cx="629981" cy="140660"/>
              </a:xfrm>
              <a:prstGeom prst="roundRect">
                <a:avLst>
                  <a:gd name="adj" fmla="val 6975"/>
                </a:avLst>
              </a:prstGeom>
              <a:noFill/>
              <a:ln w="28575" cap="flat" cmpd="sng" algn="ctr">
                <a:noFill/>
                <a:prstDash val="solid"/>
                <a:miter lim="800000"/>
              </a:ln>
              <a:effectLst/>
            </p:spPr>
            <p:txBody>
              <a:bodyPr wrap="none" lIns="0" tIns="0" rIns="0" bIns="0" rtlCol="0" anchor="t" anchorCtr="0">
                <a:spAutoFit/>
              </a:bodyPr>
              <a:lstStyle/>
              <a:p>
                <a:pPr marL="0" marR="0" lvl="0" indent="0" defTabSz="914400" eaLnBrk="1" fontAlgn="auto" latinLnBrk="1" hangingPunct="1">
                  <a:lnSpc>
                    <a:spcPct val="80000"/>
                  </a:lnSpc>
                  <a:spcBef>
                    <a:spcPts val="400"/>
                  </a:spcBef>
                  <a:spcAft>
                    <a:spcPts val="100"/>
                  </a:spcAft>
                  <a:buClrTx/>
                  <a:buSzTx/>
                  <a:buFontTx/>
                  <a:buNone/>
                  <a:tabLst/>
                  <a:defRPr/>
                </a:pPr>
                <a:r>
                  <a:rPr kumimoji="0" lang="en-US" altLang="ko-KR" sz="1100" b="1" i="0" u="none" strike="noStrike" kern="0" cap="none" spc="0" normalizeH="0" baseline="0" noProof="0" dirty="0">
                    <a:ln>
                      <a:solidFill>
                        <a:srgbClr val="404040">
                          <a:alpha val="0"/>
                        </a:srgbClr>
                      </a:solidFill>
                    </a:ln>
                    <a:solidFill>
                      <a:srgbClr val="00A6DA"/>
                    </a:solidFill>
                    <a:effectLst/>
                    <a:uLnTx/>
                    <a:uFillTx/>
                    <a:latin typeface="Arial" panose="020B0604020202020204" pitchFamily="34" charset="0"/>
                    <a:ea typeface="맑은 고딕" panose="020B0503020000020004" pitchFamily="50" charset="-127"/>
                    <a:cs typeface="Arial" panose="020B0604020202020204" pitchFamily="34" charset="0"/>
                  </a:rPr>
                  <a:t>06.7~07.6</a:t>
                </a:r>
              </a:p>
            </p:txBody>
          </p:sp>
        </p:grpSp>
      </p:grpSp>
      <p:grpSp>
        <p:nvGrpSpPr>
          <p:cNvPr id="60" name="그룹 59">
            <a:extLst>
              <a:ext uri="{FF2B5EF4-FFF2-40B4-BE49-F238E27FC236}">
                <a16:creationId xmlns:a16="http://schemas.microsoft.com/office/drawing/2014/main" id="{E6F4D932-E058-E00A-9E4D-C32964B3E9F4}"/>
              </a:ext>
            </a:extLst>
          </p:cNvPr>
          <p:cNvGrpSpPr/>
          <p:nvPr/>
        </p:nvGrpSpPr>
        <p:grpSpPr>
          <a:xfrm>
            <a:off x="2518393" y="2222642"/>
            <a:ext cx="4791319" cy="245514"/>
            <a:chOff x="2195336" y="2588387"/>
            <a:chExt cx="4791319" cy="245514"/>
          </a:xfrm>
        </p:grpSpPr>
        <p:grpSp>
          <p:nvGrpSpPr>
            <p:cNvPr id="61" name="그룹 60">
              <a:extLst>
                <a:ext uri="{FF2B5EF4-FFF2-40B4-BE49-F238E27FC236}">
                  <a16:creationId xmlns:a16="http://schemas.microsoft.com/office/drawing/2014/main" id="{FEE14C1C-619E-CBD1-12F2-22195FC45F9F}"/>
                </a:ext>
              </a:extLst>
            </p:cNvPr>
            <p:cNvGrpSpPr/>
            <p:nvPr/>
          </p:nvGrpSpPr>
          <p:grpSpPr>
            <a:xfrm>
              <a:off x="2195336" y="2588387"/>
              <a:ext cx="4791319" cy="245514"/>
              <a:chOff x="1373561" y="2588387"/>
              <a:chExt cx="4791319" cy="245514"/>
            </a:xfrm>
          </p:grpSpPr>
          <p:sp>
            <p:nvSpPr>
              <p:cNvPr id="65" name="사각형: 둥근 위쪽 모서리 332">
                <a:extLst>
                  <a:ext uri="{FF2B5EF4-FFF2-40B4-BE49-F238E27FC236}">
                    <a16:creationId xmlns:a16="http://schemas.microsoft.com/office/drawing/2014/main" id="{CAF520AE-6523-0267-0B2B-7A009553872F}"/>
                  </a:ext>
                </a:extLst>
              </p:cNvPr>
              <p:cNvSpPr/>
              <p:nvPr/>
            </p:nvSpPr>
            <p:spPr>
              <a:xfrm rot="5400000">
                <a:off x="3646464" y="315484"/>
                <a:ext cx="245514" cy="4791319"/>
              </a:xfrm>
              <a:prstGeom prst="round2SameRect">
                <a:avLst>
                  <a:gd name="adj1" fmla="val 50000"/>
                  <a:gd name="adj2" fmla="val 0"/>
                </a:avLst>
              </a:prstGeom>
              <a:solidFill>
                <a:srgbClr val="00B8A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solidFill>
                      <a:srgbClr val="404040">
                        <a:alpha val="0"/>
                      </a:srgbClr>
                    </a:solidFill>
                  </a:ln>
                  <a:solidFill>
                    <a:prstClr val="black"/>
                  </a:solidFill>
                  <a:effectLst/>
                  <a:uLnTx/>
                  <a:uFillTx/>
                  <a:latin typeface="Arial" panose="020B0604020202020204" pitchFamily="34" charset="0"/>
                  <a:cs typeface="Arial" panose="020B0604020202020204" pitchFamily="34" charset="0"/>
                </a:endParaRPr>
              </a:p>
            </p:txBody>
          </p:sp>
          <p:grpSp>
            <p:nvGrpSpPr>
              <p:cNvPr id="66" name="그룹 65">
                <a:extLst>
                  <a:ext uri="{FF2B5EF4-FFF2-40B4-BE49-F238E27FC236}">
                    <a16:creationId xmlns:a16="http://schemas.microsoft.com/office/drawing/2014/main" id="{65833B01-80D4-9789-3EA8-710459465D8B}"/>
                  </a:ext>
                </a:extLst>
              </p:cNvPr>
              <p:cNvGrpSpPr/>
              <p:nvPr/>
            </p:nvGrpSpPr>
            <p:grpSpPr>
              <a:xfrm>
                <a:off x="5954391" y="2626389"/>
                <a:ext cx="164890" cy="164888"/>
                <a:chOff x="1984849" y="1939464"/>
                <a:chExt cx="164890" cy="164888"/>
              </a:xfrm>
            </p:grpSpPr>
            <p:sp>
              <p:nvSpPr>
                <p:cNvPr id="67" name="타원 66">
                  <a:extLst>
                    <a:ext uri="{FF2B5EF4-FFF2-40B4-BE49-F238E27FC236}">
                      <a16:creationId xmlns:a16="http://schemas.microsoft.com/office/drawing/2014/main" id="{26DA06C9-4401-D61D-1A69-BCF3C1E8208E}"/>
                    </a:ext>
                  </a:extLst>
                </p:cNvPr>
                <p:cNvSpPr/>
                <p:nvPr/>
              </p:nvSpPr>
              <p:spPr>
                <a:xfrm>
                  <a:off x="1984849" y="1939464"/>
                  <a:ext cx="164890" cy="164888"/>
                </a:xfrm>
                <a:prstGeom prst="ellipse">
                  <a:avLst/>
                </a:prstGeom>
                <a:solidFill>
                  <a:sysClr val="window" lastClr="FFFFFF"/>
                </a:solidFill>
                <a:ln w="38100" cap="flat" cmpd="sng" algn="ctr">
                  <a:noFill/>
                  <a:prstDash val="solid"/>
                  <a:miter lim="800000"/>
                </a:ln>
                <a:effectLst/>
              </p:spPr>
              <p:txBody>
                <a:bodyPr rtlCol="0" anchor="ctr"/>
                <a:lstStyle/>
                <a:p>
                  <a:pPr marL="0" marR="0" lvl="0" indent="0" algn="ctr" defTabSz="1034920" eaLnBrk="1" fontAlgn="auto" latinLnBrk="1" hangingPunct="1">
                    <a:lnSpc>
                      <a:spcPct val="100000"/>
                    </a:lnSpc>
                    <a:spcBef>
                      <a:spcPts val="0"/>
                    </a:spcBef>
                    <a:spcAft>
                      <a:spcPts val="0"/>
                    </a:spcAft>
                    <a:buClrTx/>
                    <a:buSzTx/>
                    <a:buFontTx/>
                    <a:buNone/>
                    <a:tabLst/>
                    <a:defRPr/>
                  </a:pPr>
                  <a:endParaRPr kumimoji="0" lang="ko-KR" altLang="en-US" sz="2100" b="0" i="0" u="none" strike="noStrike" kern="0" cap="none" spc="0" normalizeH="0" baseline="0" noProof="0" dirty="0">
                    <a:ln>
                      <a:noFill/>
                    </a:ln>
                    <a:gradFill>
                      <a:gsLst>
                        <a:gs pos="0">
                          <a:prstClr val="black">
                            <a:lumMod val="85000"/>
                            <a:lumOff val="15000"/>
                          </a:prstClr>
                        </a:gs>
                        <a:gs pos="100000">
                          <a:prstClr val="black">
                            <a:lumMod val="85000"/>
                            <a:lumOff val="15000"/>
                          </a:prstClr>
                        </a:gs>
                      </a:gsLst>
                      <a:lin ang="5400000" scaled="0"/>
                    </a:gra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68" name="이등변 삼각형 67">
                  <a:extLst>
                    <a:ext uri="{FF2B5EF4-FFF2-40B4-BE49-F238E27FC236}">
                      <a16:creationId xmlns:a16="http://schemas.microsoft.com/office/drawing/2014/main" id="{F2B5C430-9C5C-64F5-9F99-35E6CF94F6D9}"/>
                    </a:ext>
                  </a:extLst>
                </p:cNvPr>
                <p:cNvSpPr/>
                <p:nvPr/>
              </p:nvSpPr>
              <p:spPr>
                <a:xfrm rot="5400000">
                  <a:off x="2042935" y="1992174"/>
                  <a:ext cx="70951" cy="59468"/>
                </a:xfrm>
                <a:prstGeom prst="triangle">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grpSp>
        </p:grpSp>
        <p:sp>
          <p:nvSpPr>
            <p:cNvPr id="62" name="직사각형 61">
              <a:extLst>
                <a:ext uri="{FF2B5EF4-FFF2-40B4-BE49-F238E27FC236}">
                  <a16:creationId xmlns:a16="http://schemas.microsoft.com/office/drawing/2014/main" id="{DE7DF05D-DBB7-BBAA-8DCE-DE04AFDE1F6B}"/>
                </a:ext>
              </a:extLst>
            </p:cNvPr>
            <p:cNvSpPr/>
            <p:nvPr/>
          </p:nvSpPr>
          <p:spPr>
            <a:xfrm>
              <a:off x="2493386" y="2648234"/>
              <a:ext cx="371898" cy="156261"/>
            </a:xfrm>
            <a:prstGeom prst="rect">
              <a:avLst/>
            </a:prstGeom>
          </p:spPr>
          <p:txBody>
            <a:bodyPr wrap="none" lIns="0" tIns="0" rIns="0" bIns="0">
              <a:spAutoFit/>
              <a:scene3d>
                <a:camera prst="orthographicFront"/>
                <a:lightRig rig="threePt" dir="t"/>
              </a:scene3d>
              <a:sp3d>
                <a:bevelT w="0" h="0"/>
                <a:contourClr>
                  <a:srgbClr val="002E60"/>
                </a:contourClr>
              </a:sp3d>
            </a:bodyPr>
            <a:lstStyle/>
            <a:p>
              <a:pPr marL="0" marR="0" lvl="1" indent="0" algn="ctr" defTabSz="914400" eaLnBrk="1" fontAlgn="base" latinLnBrk="0" hangingPunct="1">
                <a:lnSpc>
                  <a:spcPts val="1200"/>
                </a:lnSpc>
                <a:spcBef>
                  <a:spcPct val="0"/>
                </a:spcBef>
                <a:spcAft>
                  <a:spcPts val="0"/>
                </a:spcAft>
                <a:buClr>
                  <a:srgbClr val="000000"/>
                </a:buClr>
                <a:buSzPct val="95000"/>
                <a:buFontTx/>
                <a:buNone/>
                <a:tabLst/>
                <a:defRPr/>
              </a:pPr>
              <a:r>
                <a:rPr kumimoji="0" lang="en-US" altLang="ko-KR" sz="1400" b="1" i="0" u="none" strike="noStrike" kern="0" cap="none" spc="-50" normalizeH="0" baseline="0" noProof="0" dirty="0">
                  <a:ln>
                    <a:solidFill>
                      <a:srgbClr val="404040">
                        <a:alpha val="0"/>
                      </a:srgbClr>
                    </a:solidFill>
                  </a:ln>
                  <a:solidFill>
                    <a:prstClr val="white"/>
                  </a:solidFill>
                  <a:effectLst/>
                  <a:uLnTx/>
                  <a:uFillTx/>
                  <a:latin typeface="Arial" panose="020B0604020202020204" pitchFamily="34" charset="0"/>
                  <a:cs typeface="Arial" panose="020B0604020202020204" pitchFamily="34" charset="0"/>
                </a:rPr>
                <a:t>1999</a:t>
              </a:r>
            </a:p>
          </p:txBody>
        </p:sp>
        <p:sp>
          <p:nvSpPr>
            <p:cNvPr id="63" name="직사각형 62">
              <a:extLst>
                <a:ext uri="{FF2B5EF4-FFF2-40B4-BE49-F238E27FC236}">
                  <a16:creationId xmlns:a16="http://schemas.microsoft.com/office/drawing/2014/main" id="{399931C4-4599-3380-09CF-4917B5516EE1}"/>
                </a:ext>
              </a:extLst>
            </p:cNvPr>
            <p:cNvSpPr/>
            <p:nvPr/>
          </p:nvSpPr>
          <p:spPr>
            <a:xfrm>
              <a:off x="5402952" y="2648234"/>
              <a:ext cx="371898" cy="156261"/>
            </a:xfrm>
            <a:prstGeom prst="rect">
              <a:avLst/>
            </a:prstGeom>
          </p:spPr>
          <p:txBody>
            <a:bodyPr wrap="none" lIns="0" tIns="0" rIns="0" bIns="0">
              <a:spAutoFit/>
              <a:scene3d>
                <a:camera prst="orthographicFront"/>
                <a:lightRig rig="threePt" dir="t"/>
              </a:scene3d>
              <a:sp3d>
                <a:bevelT w="0" h="0"/>
                <a:contourClr>
                  <a:srgbClr val="002E60"/>
                </a:contourClr>
              </a:sp3d>
            </a:bodyPr>
            <a:lstStyle/>
            <a:p>
              <a:pPr marL="0" marR="0" lvl="1" indent="0" algn="ctr" defTabSz="914400" eaLnBrk="1" fontAlgn="base" latinLnBrk="0" hangingPunct="1">
                <a:lnSpc>
                  <a:spcPts val="1200"/>
                </a:lnSpc>
                <a:spcBef>
                  <a:spcPct val="0"/>
                </a:spcBef>
                <a:spcAft>
                  <a:spcPts val="0"/>
                </a:spcAft>
                <a:buClr>
                  <a:srgbClr val="000000"/>
                </a:buClr>
                <a:buSzPct val="95000"/>
                <a:buFontTx/>
                <a:buNone/>
                <a:tabLst/>
                <a:defRPr/>
              </a:pPr>
              <a:r>
                <a:rPr kumimoji="0" lang="en-US" altLang="ko-KR" sz="1400" b="1" i="0" u="none" strike="noStrike" kern="0" cap="none" spc="-50" normalizeH="0" baseline="0" noProof="0" dirty="0">
                  <a:ln>
                    <a:solidFill>
                      <a:srgbClr val="404040">
                        <a:alpha val="0"/>
                      </a:srgbClr>
                    </a:solidFill>
                  </a:ln>
                  <a:solidFill>
                    <a:prstClr val="white"/>
                  </a:solidFill>
                  <a:effectLst/>
                  <a:uLnTx/>
                  <a:uFillTx/>
                  <a:latin typeface="Arial" panose="020B0604020202020204" pitchFamily="34" charset="0"/>
                  <a:cs typeface="Arial" panose="020B0604020202020204" pitchFamily="34" charset="0"/>
                </a:rPr>
                <a:t>2006</a:t>
              </a:r>
            </a:p>
          </p:txBody>
        </p:sp>
        <p:sp>
          <p:nvSpPr>
            <p:cNvPr id="64" name="직사각형 63">
              <a:extLst>
                <a:ext uri="{FF2B5EF4-FFF2-40B4-BE49-F238E27FC236}">
                  <a16:creationId xmlns:a16="http://schemas.microsoft.com/office/drawing/2014/main" id="{32BA5C02-2EFB-62CD-027B-386D42D44760}"/>
                </a:ext>
              </a:extLst>
            </p:cNvPr>
            <p:cNvSpPr/>
            <p:nvPr/>
          </p:nvSpPr>
          <p:spPr>
            <a:xfrm>
              <a:off x="3942158" y="2648234"/>
              <a:ext cx="371898" cy="156261"/>
            </a:xfrm>
            <a:prstGeom prst="rect">
              <a:avLst/>
            </a:prstGeom>
          </p:spPr>
          <p:txBody>
            <a:bodyPr wrap="none" lIns="0" tIns="0" rIns="0" bIns="0">
              <a:spAutoFit/>
              <a:scene3d>
                <a:camera prst="orthographicFront"/>
                <a:lightRig rig="threePt" dir="t"/>
              </a:scene3d>
              <a:sp3d>
                <a:bevelT w="0" h="0"/>
                <a:contourClr>
                  <a:srgbClr val="002E60"/>
                </a:contourClr>
              </a:sp3d>
            </a:bodyPr>
            <a:lstStyle/>
            <a:p>
              <a:pPr marL="0" marR="0" lvl="1" indent="0" algn="ctr" defTabSz="914400" eaLnBrk="1" fontAlgn="base" latinLnBrk="0" hangingPunct="1">
                <a:lnSpc>
                  <a:spcPts val="1200"/>
                </a:lnSpc>
                <a:spcBef>
                  <a:spcPct val="0"/>
                </a:spcBef>
                <a:spcAft>
                  <a:spcPts val="0"/>
                </a:spcAft>
                <a:buClr>
                  <a:srgbClr val="000000"/>
                </a:buClr>
                <a:buSzPct val="95000"/>
                <a:buFontTx/>
                <a:buNone/>
                <a:tabLst/>
                <a:defRPr/>
              </a:pPr>
              <a:r>
                <a:rPr kumimoji="0" lang="en-US" altLang="ko-KR" sz="1400" b="1" i="0" u="none" strike="noStrike" kern="0" cap="none" spc="-50" normalizeH="0" baseline="0" noProof="0" dirty="0">
                  <a:ln>
                    <a:solidFill>
                      <a:srgbClr val="404040">
                        <a:alpha val="0"/>
                      </a:srgbClr>
                    </a:solidFill>
                  </a:ln>
                  <a:solidFill>
                    <a:prstClr val="white"/>
                  </a:solidFill>
                  <a:effectLst/>
                  <a:uLnTx/>
                  <a:uFillTx/>
                  <a:latin typeface="Arial" panose="020B0604020202020204" pitchFamily="34" charset="0"/>
                  <a:cs typeface="Arial" panose="020B0604020202020204" pitchFamily="34" charset="0"/>
                </a:rPr>
                <a:t>2002</a:t>
              </a:r>
            </a:p>
          </p:txBody>
        </p:sp>
      </p:grpSp>
      <p:grpSp>
        <p:nvGrpSpPr>
          <p:cNvPr id="69" name="그룹 68">
            <a:extLst>
              <a:ext uri="{FF2B5EF4-FFF2-40B4-BE49-F238E27FC236}">
                <a16:creationId xmlns:a16="http://schemas.microsoft.com/office/drawing/2014/main" id="{FCECAE09-552E-390C-38ED-FB93973F4281}"/>
              </a:ext>
            </a:extLst>
          </p:cNvPr>
          <p:cNvGrpSpPr/>
          <p:nvPr/>
        </p:nvGrpSpPr>
        <p:grpSpPr>
          <a:xfrm>
            <a:off x="539553" y="2222642"/>
            <a:ext cx="2106883" cy="245514"/>
            <a:chOff x="216496" y="2588387"/>
            <a:chExt cx="2106883" cy="245514"/>
          </a:xfrm>
        </p:grpSpPr>
        <p:grpSp>
          <p:nvGrpSpPr>
            <p:cNvPr id="70" name="그룹 69">
              <a:extLst>
                <a:ext uri="{FF2B5EF4-FFF2-40B4-BE49-F238E27FC236}">
                  <a16:creationId xmlns:a16="http://schemas.microsoft.com/office/drawing/2014/main" id="{C2F05D67-060F-C6D9-36D3-0177B54231BD}"/>
                </a:ext>
              </a:extLst>
            </p:cNvPr>
            <p:cNvGrpSpPr/>
            <p:nvPr/>
          </p:nvGrpSpPr>
          <p:grpSpPr>
            <a:xfrm>
              <a:off x="216496" y="2588387"/>
              <a:ext cx="2106883" cy="245514"/>
              <a:chOff x="216496" y="2461953"/>
              <a:chExt cx="2106883" cy="245514"/>
            </a:xfrm>
          </p:grpSpPr>
          <p:sp>
            <p:nvSpPr>
              <p:cNvPr id="72" name="사각형: 둥근 위쪽 모서리 324">
                <a:extLst>
                  <a:ext uri="{FF2B5EF4-FFF2-40B4-BE49-F238E27FC236}">
                    <a16:creationId xmlns:a16="http://schemas.microsoft.com/office/drawing/2014/main" id="{E64B465B-542A-6033-3A8E-ADF4B02E5C52}"/>
                  </a:ext>
                </a:extLst>
              </p:cNvPr>
              <p:cNvSpPr/>
              <p:nvPr/>
            </p:nvSpPr>
            <p:spPr>
              <a:xfrm rot="5400000">
                <a:off x="1147181" y="1531268"/>
                <a:ext cx="245514" cy="2106883"/>
              </a:xfrm>
              <a:prstGeom prst="round2SameRect">
                <a:avLst>
                  <a:gd name="adj1" fmla="val 50000"/>
                  <a:gd name="adj2" fmla="val 0"/>
                </a:avLst>
              </a:prstGeom>
              <a:solidFill>
                <a:srgbClr val="0BB987"/>
              </a:solidFill>
              <a:ln w="12700" cap="flat" cmpd="sng" algn="ctr">
                <a:noFill/>
                <a:prstDash val="solid"/>
                <a:miter lim="800000"/>
              </a:ln>
              <a:effectLst>
                <a:outerShdw blurRad="50800" dist="12700" dir="2700000" algn="tl" rotWithShape="0">
                  <a:prstClr val="black">
                    <a:alpha val="28000"/>
                  </a:prstClr>
                </a:outerShdw>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013" b="1" i="0" u="none" strike="noStrike" kern="0" cap="none" spc="0" normalizeH="0" baseline="0" noProof="0" dirty="0">
                  <a:ln>
                    <a:noFill/>
                  </a:ln>
                  <a:solidFill>
                    <a:prstClr val="white"/>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grpSp>
            <p:nvGrpSpPr>
              <p:cNvPr id="73" name="그룹 72">
                <a:extLst>
                  <a:ext uri="{FF2B5EF4-FFF2-40B4-BE49-F238E27FC236}">
                    <a16:creationId xmlns:a16="http://schemas.microsoft.com/office/drawing/2014/main" id="{C4719885-576D-987E-3C16-AE2C7442AA42}"/>
                  </a:ext>
                </a:extLst>
              </p:cNvPr>
              <p:cNvGrpSpPr/>
              <p:nvPr/>
            </p:nvGrpSpPr>
            <p:grpSpPr>
              <a:xfrm>
                <a:off x="2112891" y="2499955"/>
                <a:ext cx="164890" cy="164888"/>
                <a:chOff x="1984849" y="1939464"/>
                <a:chExt cx="164890" cy="164888"/>
              </a:xfrm>
            </p:grpSpPr>
            <p:sp>
              <p:nvSpPr>
                <p:cNvPr id="74" name="타원 73">
                  <a:extLst>
                    <a:ext uri="{FF2B5EF4-FFF2-40B4-BE49-F238E27FC236}">
                      <a16:creationId xmlns:a16="http://schemas.microsoft.com/office/drawing/2014/main" id="{BFCB0DEC-A540-38EC-15BE-D36DA13B268C}"/>
                    </a:ext>
                  </a:extLst>
                </p:cNvPr>
                <p:cNvSpPr/>
                <p:nvPr/>
              </p:nvSpPr>
              <p:spPr>
                <a:xfrm>
                  <a:off x="1984849" y="1939464"/>
                  <a:ext cx="164890" cy="164888"/>
                </a:xfrm>
                <a:prstGeom prst="ellipse">
                  <a:avLst/>
                </a:prstGeom>
                <a:solidFill>
                  <a:sysClr val="window" lastClr="FFFFFF"/>
                </a:solidFill>
                <a:ln w="38100" cap="flat" cmpd="sng" algn="ctr">
                  <a:noFill/>
                  <a:prstDash val="solid"/>
                  <a:miter lim="800000"/>
                </a:ln>
                <a:effectLst/>
              </p:spPr>
              <p:txBody>
                <a:bodyPr rtlCol="0" anchor="ctr"/>
                <a:lstStyle/>
                <a:p>
                  <a:pPr marL="0" marR="0" lvl="0" indent="0" algn="ctr" defTabSz="1034920" eaLnBrk="1" fontAlgn="auto" latinLnBrk="1" hangingPunct="1">
                    <a:lnSpc>
                      <a:spcPct val="100000"/>
                    </a:lnSpc>
                    <a:spcBef>
                      <a:spcPts val="0"/>
                    </a:spcBef>
                    <a:spcAft>
                      <a:spcPts val="0"/>
                    </a:spcAft>
                    <a:buClrTx/>
                    <a:buSzTx/>
                    <a:buFontTx/>
                    <a:buNone/>
                    <a:tabLst/>
                    <a:defRPr/>
                  </a:pPr>
                  <a:endParaRPr kumimoji="0" lang="ko-KR" altLang="en-US" sz="2100" b="0" i="0" u="none" strike="noStrike" kern="0" cap="none" spc="0" normalizeH="0" baseline="0" noProof="0" dirty="0">
                    <a:ln>
                      <a:noFill/>
                    </a:ln>
                    <a:gradFill>
                      <a:gsLst>
                        <a:gs pos="0">
                          <a:prstClr val="black">
                            <a:lumMod val="85000"/>
                            <a:lumOff val="15000"/>
                          </a:prstClr>
                        </a:gs>
                        <a:gs pos="100000">
                          <a:prstClr val="black">
                            <a:lumMod val="85000"/>
                            <a:lumOff val="15000"/>
                          </a:prstClr>
                        </a:gs>
                      </a:gsLst>
                      <a:lin ang="5400000" scaled="0"/>
                    </a:gra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75" name="이등변 삼각형 74">
                  <a:extLst>
                    <a:ext uri="{FF2B5EF4-FFF2-40B4-BE49-F238E27FC236}">
                      <a16:creationId xmlns:a16="http://schemas.microsoft.com/office/drawing/2014/main" id="{F5C10D43-626A-7A07-4F1E-2182C8C94093}"/>
                    </a:ext>
                  </a:extLst>
                </p:cNvPr>
                <p:cNvSpPr/>
                <p:nvPr/>
              </p:nvSpPr>
              <p:spPr>
                <a:xfrm rot="5400000">
                  <a:off x="2042935" y="1992174"/>
                  <a:ext cx="70951" cy="59468"/>
                </a:xfrm>
                <a:prstGeom prst="triangle">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grpSp>
        </p:grpSp>
        <p:sp>
          <p:nvSpPr>
            <p:cNvPr id="71" name="직사각형 70">
              <a:extLst>
                <a:ext uri="{FF2B5EF4-FFF2-40B4-BE49-F238E27FC236}">
                  <a16:creationId xmlns:a16="http://schemas.microsoft.com/office/drawing/2014/main" id="{68302E8C-4AA7-71F6-8841-885751FA7D15}"/>
                </a:ext>
              </a:extLst>
            </p:cNvPr>
            <p:cNvSpPr/>
            <p:nvPr/>
          </p:nvSpPr>
          <p:spPr>
            <a:xfrm>
              <a:off x="746110" y="2648234"/>
              <a:ext cx="371898" cy="156261"/>
            </a:xfrm>
            <a:prstGeom prst="rect">
              <a:avLst/>
            </a:prstGeom>
          </p:spPr>
          <p:txBody>
            <a:bodyPr wrap="none" lIns="0" tIns="0" rIns="0" bIns="0">
              <a:spAutoFit/>
              <a:scene3d>
                <a:camera prst="orthographicFront"/>
                <a:lightRig rig="threePt" dir="t"/>
              </a:scene3d>
              <a:sp3d>
                <a:bevelT w="0" h="0"/>
                <a:contourClr>
                  <a:srgbClr val="002E60"/>
                </a:contourClr>
              </a:sp3d>
            </a:bodyPr>
            <a:lstStyle/>
            <a:p>
              <a:pPr marL="0" marR="0" lvl="1" indent="0" algn="ctr" defTabSz="914400" eaLnBrk="1" fontAlgn="base" latinLnBrk="0" hangingPunct="1">
                <a:lnSpc>
                  <a:spcPts val="1200"/>
                </a:lnSpc>
                <a:spcBef>
                  <a:spcPct val="0"/>
                </a:spcBef>
                <a:spcAft>
                  <a:spcPts val="0"/>
                </a:spcAft>
                <a:buClr>
                  <a:srgbClr val="000000"/>
                </a:buClr>
                <a:buSzPct val="95000"/>
                <a:buFontTx/>
                <a:buNone/>
                <a:tabLst/>
                <a:defRPr/>
              </a:pPr>
              <a:r>
                <a:rPr kumimoji="0" lang="en-US" altLang="ko-KR" sz="1400" b="1" i="0" u="none" strike="noStrike" kern="0" cap="none" spc="-50" normalizeH="0" baseline="0" noProof="0" dirty="0">
                  <a:ln>
                    <a:solidFill>
                      <a:srgbClr val="404040">
                        <a:alpha val="0"/>
                      </a:srgbClr>
                    </a:solidFill>
                  </a:ln>
                  <a:solidFill>
                    <a:prstClr val="white"/>
                  </a:solidFill>
                  <a:effectLst/>
                  <a:uLnTx/>
                  <a:uFillTx/>
                  <a:latin typeface="Arial" panose="020B0604020202020204" pitchFamily="34" charset="0"/>
                  <a:cs typeface="Arial" panose="020B0604020202020204" pitchFamily="34" charset="0"/>
                </a:rPr>
                <a:t>1997</a:t>
              </a:r>
            </a:p>
          </p:txBody>
        </p:sp>
      </p:grpSp>
      <p:grpSp>
        <p:nvGrpSpPr>
          <p:cNvPr id="76" name="그룹 75">
            <a:extLst>
              <a:ext uri="{FF2B5EF4-FFF2-40B4-BE49-F238E27FC236}">
                <a16:creationId xmlns:a16="http://schemas.microsoft.com/office/drawing/2014/main" id="{067CF706-DD0A-68D5-C124-A302159BC1C8}"/>
              </a:ext>
            </a:extLst>
          </p:cNvPr>
          <p:cNvGrpSpPr/>
          <p:nvPr/>
        </p:nvGrpSpPr>
        <p:grpSpPr>
          <a:xfrm>
            <a:off x="1594051" y="2884552"/>
            <a:ext cx="2575861" cy="907564"/>
            <a:chOff x="1270994" y="3250297"/>
            <a:chExt cx="2575861" cy="907564"/>
          </a:xfrm>
        </p:grpSpPr>
        <p:grpSp>
          <p:nvGrpSpPr>
            <p:cNvPr id="77" name="그룹 76">
              <a:extLst>
                <a:ext uri="{FF2B5EF4-FFF2-40B4-BE49-F238E27FC236}">
                  <a16:creationId xmlns:a16="http://schemas.microsoft.com/office/drawing/2014/main" id="{04C80D9C-B04F-6087-6786-35AE130BD23E}"/>
                </a:ext>
              </a:extLst>
            </p:cNvPr>
            <p:cNvGrpSpPr/>
            <p:nvPr/>
          </p:nvGrpSpPr>
          <p:grpSpPr>
            <a:xfrm>
              <a:off x="1270994" y="3250297"/>
              <a:ext cx="1127775" cy="768670"/>
              <a:chOff x="2472171" y="4946145"/>
              <a:chExt cx="1127775" cy="768670"/>
            </a:xfrm>
          </p:grpSpPr>
          <p:sp>
            <p:nvSpPr>
              <p:cNvPr id="83" name="모서리가 둥근 직사각형 15">
                <a:extLst>
                  <a:ext uri="{FF2B5EF4-FFF2-40B4-BE49-F238E27FC236}">
                    <a16:creationId xmlns:a16="http://schemas.microsoft.com/office/drawing/2014/main" id="{E8677AFA-9EAE-C8B6-6CB6-FC71E60620FB}"/>
                  </a:ext>
                </a:extLst>
              </p:cNvPr>
              <p:cNvSpPr/>
              <p:nvPr/>
            </p:nvSpPr>
            <p:spPr>
              <a:xfrm>
                <a:off x="2472171" y="4946145"/>
                <a:ext cx="1127775" cy="447556"/>
              </a:xfrm>
              <a:prstGeom prst="roundRect">
                <a:avLst>
                  <a:gd name="adj" fmla="val 6975"/>
                </a:avLst>
              </a:prstGeom>
              <a:noFill/>
              <a:ln w="28575" cap="flat" cmpd="sng" algn="ctr">
                <a:noFill/>
                <a:prstDash val="solid"/>
                <a:miter lim="800000"/>
              </a:ln>
              <a:effectLst/>
            </p:spPr>
            <p:txBody>
              <a:bodyPr wrap="none" lIns="0" tIns="0" rIns="0" bIns="0" rtlCol="0" anchor="t" anchorCtr="0">
                <a:spAutoFit/>
              </a:bodyPr>
              <a:lstStyle/>
              <a:p>
                <a:pPr marL="0" marR="0" lvl="1" indent="0" algn="r" defTabSz="914400" eaLnBrk="1" fontAlgn="auto" latinLnBrk="1" hangingPunct="1">
                  <a:lnSpc>
                    <a:spcPct val="100000"/>
                  </a:lnSpc>
                  <a:spcBef>
                    <a:spcPts val="0"/>
                  </a:spcBef>
                  <a:spcAft>
                    <a:spcPts val="0"/>
                  </a:spcAft>
                  <a:buClr>
                    <a:srgbClr val="000000"/>
                  </a:buClr>
                  <a:buSzPct val="95000"/>
                  <a:buFontTx/>
                  <a:buNone/>
                  <a:tabLst/>
                  <a:defRPr/>
                </a:pPr>
                <a:r>
                  <a:rPr kumimoji="0" lang="en-US" altLang="ko-KR" sz="1400" b="1" i="0" u="none" strike="noStrike" kern="0" cap="none" spc="-40" normalizeH="0" baseline="0" noProof="0" dirty="0">
                    <a:ln>
                      <a:solidFill>
                        <a:srgbClr val="404040">
                          <a:alpha val="0"/>
                        </a:srgbClr>
                      </a:solidFill>
                    </a:ln>
                    <a:solidFill>
                      <a:prstClr val="black">
                        <a:lumMod val="85000"/>
                        <a:lumOff val="15000"/>
                      </a:prstClr>
                    </a:solidFill>
                    <a:effectLst/>
                    <a:uLnTx/>
                    <a:uFillTx/>
                    <a:latin typeface="Arial" panose="020B0604020202020204" pitchFamily="34" charset="0"/>
                    <a:ea typeface="맑은 고딕" panose="020B0503020000020004" pitchFamily="50" charset="-127"/>
                    <a:cs typeface="Arial" panose="020B0604020202020204" pitchFamily="34" charset="0"/>
                  </a:rPr>
                  <a:t>Safety</a:t>
                </a:r>
              </a:p>
              <a:p>
                <a:pPr marL="0" marR="0" lvl="1" indent="0" algn="r" defTabSz="914400" eaLnBrk="1" fontAlgn="auto" latinLnBrk="1" hangingPunct="1">
                  <a:lnSpc>
                    <a:spcPct val="100000"/>
                  </a:lnSpc>
                  <a:spcBef>
                    <a:spcPts val="0"/>
                  </a:spcBef>
                  <a:spcAft>
                    <a:spcPts val="0"/>
                  </a:spcAft>
                  <a:buClr>
                    <a:srgbClr val="000000"/>
                  </a:buClr>
                  <a:buSzPct val="95000"/>
                  <a:buFontTx/>
                  <a:buNone/>
                  <a:tabLst/>
                  <a:defRPr/>
                </a:pPr>
                <a:r>
                  <a:rPr kumimoji="0" lang="en-US" altLang="ko-KR" sz="1400" b="1" i="0" u="none" strike="noStrike" kern="0" cap="none" spc="-40" normalizeH="0" baseline="0" noProof="0" dirty="0">
                    <a:ln>
                      <a:solidFill>
                        <a:srgbClr val="404040">
                          <a:alpha val="0"/>
                        </a:srgbClr>
                      </a:solidFill>
                    </a:ln>
                    <a:solidFill>
                      <a:prstClr val="black">
                        <a:lumMod val="85000"/>
                        <a:lumOff val="15000"/>
                      </a:prstClr>
                    </a:solidFill>
                    <a:effectLst/>
                    <a:uLnTx/>
                    <a:uFillTx/>
                    <a:latin typeface="Arial" panose="020B0604020202020204" pitchFamily="34" charset="0"/>
                    <a:ea typeface="맑은 고딕" panose="020B0503020000020004" pitchFamily="50" charset="-127"/>
                    <a:cs typeface="Arial" panose="020B0604020202020204" pitchFamily="34" charset="0"/>
                  </a:rPr>
                  <a:t>Enhancement</a:t>
                </a:r>
              </a:p>
            </p:txBody>
          </p:sp>
          <p:sp>
            <p:nvSpPr>
              <p:cNvPr id="84" name="모서리가 둥근 직사각형 15">
                <a:extLst>
                  <a:ext uri="{FF2B5EF4-FFF2-40B4-BE49-F238E27FC236}">
                    <a16:creationId xmlns:a16="http://schemas.microsoft.com/office/drawing/2014/main" id="{CF8DA5D8-8386-58B8-8BDA-89947B28C371}"/>
                  </a:ext>
                </a:extLst>
              </p:cNvPr>
              <p:cNvSpPr/>
              <p:nvPr/>
            </p:nvSpPr>
            <p:spPr>
              <a:xfrm>
                <a:off x="3200175" y="5574155"/>
                <a:ext cx="399771" cy="140660"/>
              </a:xfrm>
              <a:prstGeom prst="roundRect">
                <a:avLst>
                  <a:gd name="adj" fmla="val 6975"/>
                </a:avLst>
              </a:prstGeom>
              <a:noFill/>
              <a:ln w="28575" cap="flat" cmpd="sng" algn="ctr">
                <a:noFill/>
                <a:prstDash val="solid"/>
                <a:miter lim="800000"/>
              </a:ln>
              <a:effectLst/>
            </p:spPr>
            <p:txBody>
              <a:bodyPr wrap="none" lIns="0" tIns="0" rIns="0" bIns="0" rtlCol="0" anchor="t" anchorCtr="0">
                <a:spAutoFit/>
              </a:bodyPr>
              <a:lstStyle/>
              <a:p>
                <a:pPr marL="0" marR="0" lvl="0" indent="0" algn="r" defTabSz="914400" eaLnBrk="1" fontAlgn="auto" latinLnBrk="1" hangingPunct="1">
                  <a:lnSpc>
                    <a:spcPct val="80000"/>
                  </a:lnSpc>
                  <a:spcBef>
                    <a:spcPts val="400"/>
                  </a:spcBef>
                  <a:spcAft>
                    <a:spcPts val="100"/>
                  </a:spcAft>
                  <a:buClrTx/>
                  <a:buSzTx/>
                  <a:buFontTx/>
                  <a:buNone/>
                  <a:tabLst/>
                  <a:defRPr/>
                </a:pPr>
                <a:r>
                  <a:rPr kumimoji="0" lang="en-US" altLang="ko-KR" sz="1100" b="1" i="0" u="none" strike="noStrike" kern="0" cap="none" spc="0" normalizeH="0" baseline="0" noProof="0" dirty="0">
                    <a:ln>
                      <a:solidFill>
                        <a:srgbClr val="404040">
                          <a:alpha val="0"/>
                        </a:srgbClr>
                      </a:solidFill>
                    </a:ln>
                    <a:solidFill>
                      <a:srgbClr val="0BB987"/>
                    </a:solidFill>
                    <a:effectLst/>
                    <a:uLnTx/>
                    <a:uFillTx/>
                    <a:latin typeface="Arial" panose="020B0604020202020204" pitchFamily="34" charset="0"/>
                    <a:ea typeface="맑은 고딕" panose="020B0503020000020004" pitchFamily="50" charset="-127"/>
                    <a:cs typeface="Arial" panose="020B0604020202020204" pitchFamily="34" charset="0"/>
                  </a:rPr>
                  <a:t>12~15</a:t>
                </a:r>
              </a:p>
            </p:txBody>
          </p:sp>
        </p:grpSp>
        <p:grpSp>
          <p:nvGrpSpPr>
            <p:cNvPr id="78" name="그룹 77">
              <a:extLst>
                <a:ext uri="{FF2B5EF4-FFF2-40B4-BE49-F238E27FC236}">
                  <a16:creationId xmlns:a16="http://schemas.microsoft.com/office/drawing/2014/main" id="{4950586F-4AAC-DBBB-E301-73CDC6013328}"/>
                </a:ext>
              </a:extLst>
            </p:cNvPr>
            <p:cNvGrpSpPr/>
            <p:nvPr/>
          </p:nvGrpSpPr>
          <p:grpSpPr>
            <a:xfrm>
              <a:off x="2493277" y="3268767"/>
              <a:ext cx="1353578" cy="889094"/>
              <a:chOff x="2862879" y="4508431"/>
              <a:chExt cx="1709121" cy="1122631"/>
            </a:xfrm>
          </p:grpSpPr>
          <p:pic>
            <p:nvPicPr>
              <p:cNvPr id="79" name="Picture 42" descr="스마트g">
                <a:extLst>
                  <a:ext uri="{FF2B5EF4-FFF2-40B4-BE49-F238E27FC236}">
                    <a16:creationId xmlns:a16="http://schemas.microsoft.com/office/drawing/2014/main" id="{35939C25-79CC-FD02-AB55-F59CB895B26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3073172" y="4508431"/>
                <a:ext cx="1288535" cy="839626"/>
              </a:xfrm>
              <a:prstGeom prst="rect">
                <a:avLst/>
              </a:prstGeom>
              <a:ln w="19050">
                <a:solidFill>
                  <a:sysClr val="window" lastClr="FFFFFF"/>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80" name="그룹 79">
                <a:extLst>
                  <a:ext uri="{FF2B5EF4-FFF2-40B4-BE49-F238E27FC236}">
                    <a16:creationId xmlns:a16="http://schemas.microsoft.com/office/drawing/2014/main" id="{054E3D80-8647-96F3-9073-9FF5351CDC58}"/>
                  </a:ext>
                </a:extLst>
              </p:cNvPr>
              <p:cNvGrpSpPr/>
              <p:nvPr/>
            </p:nvGrpSpPr>
            <p:grpSpPr>
              <a:xfrm>
                <a:off x="2862879" y="5359191"/>
                <a:ext cx="1709121" cy="271871"/>
                <a:chOff x="253658" y="1621948"/>
                <a:chExt cx="3720656" cy="271871"/>
              </a:xfrm>
            </p:grpSpPr>
            <p:pic>
              <p:nvPicPr>
                <p:cNvPr id="81" name="그림 80" descr="88.png">
                  <a:extLst>
                    <a:ext uri="{FF2B5EF4-FFF2-40B4-BE49-F238E27FC236}">
                      <a16:creationId xmlns:a16="http://schemas.microsoft.com/office/drawing/2014/main" id="{62AD802B-DA75-833B-6BA4-5AF38DAF5F7A}"/>
                    </a:ext>
                  </a:extLst>
                </p:cNvPr>
                <p:cNvPicPr>
                  <a:picLocks noChangeAspect="1"/>
                </p:cNvPicPr>
                <p:nvPr/>
              </p:nvPicPr>
              <p:blipFill>
                <a:blip r:embed="rId14" cstate="print"/>
                <a:srcRect r="20169"/>
                <a:stretch>
                  <a:fillRect/>
                </a:stretch>
              </p:blipFill>
              <p:spPr>
                <a:xfrm>
                  <a:off x="253658" y="1621948"/>
                  <a:ext cx="993633" cy="271871"/>
                </a:xfrm>
                <a:prstGeom prst="rect">
                  <a:avLst/>
                </a:prstGeom>
                <a:noFill/>
                <a:ln>
                  <a:noFill/>
                </a:ln>
              </p:spPr>
            </p:pic>
            <p:pic>
              <p:nvPicPr>
                <p:cNvPr id="82" name="그림 81" descr="88.png">
                  <a:extLst>
                    <a:ext uri="{FF2B5EF4-FFF2-40B4-BE49-F238E27FC236}">
                      <a16:creationId xmlns:a16="http://schemas.microsoft.com/office/drawing/2014/main" id="{BBA57FC7-2984-FAD1-0B1D-DDD2DF952924}"/>
                    </a:ext>
                  </a:extLst>
                </p:cNvPr>
                <p:cNvPicPr>
                  <a:picLocks noChangeAspect="1"/>
                </p:cNvPicPr>
                <p:nvPr/>
              </p:nvPicPr>
              <p:blipFill>
                <a:blip r:embed="rId14" cstate="print"/>
                <a:srcRect l="52589"/>
                <a:stretch>
                  <a:fillRect/>
                </a:stretch>
              </p:blipFill>
              <p:spPr>
                <a:xfrm>
                  <a:off x="1247292" y="1621948"/>
                  <a:ext cx="2727022" cy="271871"/>
                </a:xfrm>
                <a:prstGeom prst="rect">
                  <a:avLst/>
                </a:prstGeom>
                <a:noFill/>
                <a:ln>
                  <a:noFill/>
                </a:ln>
              </p:spPr>
            </p:pic>
          </p:grpSp>
        </p:grpSp>
      </p:grpSp>
      <p:sp>
        <p:nvSpPr>
          <p:cNvPr id="85" name="사각형: 둥근 위쪽 모서리 255">
            <a:extLst>
              <a:ext uri="{FF2B5EF4-FFF2-40B4-BE49-F238E27FC236}">
                <a16:creationId xmlns:a16="http://schemas.microsoft.com/office/drawing/2014/main" id="{6F40102C-EEBF-2845-C4B9-140F8EFC361D}"/>
              </a:ext>
            </a:extLst>
          </p:cNvPr>
          <p:cNvSpPr/>
          <p:nvPr/>
        </p:nvSpPr>
        <p:spPr>
          <a:xfrm rot="16200000" flipH="1">
            <a:off x="6279841" y="2725714"/>
            <a:ext cx="245514" cy="2502549"/>
          </a:xfrm>
          <a:prstGeom prst="round2SameRect">
            <a:avLst>
              <a:gd name="adj1" fmla="val 50000"/>
              <a:gd name="adj2" fmla="val 0"/>
            </a:avLst>
          </a:prstGeom>
          <a:solidFill>
            <a:srgbClr val="0F498F"/>
          </a:solidFill>
          <a:ln w="9525" cap="flat">
            <a:noFill/>
            <a:prstDash val="solid"/>
            <a:miter/>
          </a:ln>
        </p:spPr>
        <p:txBody>
          <a:bodyPr rtlCol="0" anchor="ctr"/>
          <a:lstStyle/>
          <a:p>
            <a:endParaRPr lang="ko-KR" altLang="en-US" dirty="0">
              <a:ln>
                <a:solidFill>
                  <a:srgbClr val="404040">
                    <a:alpha val="0"/>
                  </a:srgbClr>
                </a:solidFill>
              </a:ln>
              <a:solidFill>
                <a:prstClr val="black"/>
              </a:solidFill>
              <a:latin typeface="Arial" panose="020B0604020202020204" pitchFamily="34" charset="0"/>
              <a:cs typeface="Arial" panose="020B0604020202020204" pitchFamily="34" charset="0"/>
            </a:endParaRPr>
          </a:p>
        </p:txBody>
      </p:sp>
      <p:grpSp>
        <p:nvGrpSpPr>
          <p:cNvPr id="86" name="그룹 85">
            <a:extLst>
              <a:ext uri="{FF2B5EF4-FFF2-40B4-BE49-F238E27FC236}">
                <a16:creationId xmlns:a16="http://schemas.microsoft.com/office/drawing/2014/main" id="{24A60735-5D95-9705-8C07-0A673C9BF198}"/>
              </a:ext>
            </a:extLst>
          </p:cNvPr>
          <p:cNvGrpSpPr/>
          <p:nvPr/>
        </p:nvGrpSpPr>
        <p:grpSpPr>
          <a:xfrm flipH="1">
            <a:off x="5196916" y="3892234"/>
            <a:ext cx="164890" cy="164888"/>
            <a:chOff x="1984849" y="1939464"/>
            <a:chExt cx="164890" cy="164888"/>
          </a:xfrm>
        </p:grpSpPr>
        <p:sp>
          <p:nvSpPr>
            <p:cNvPr id="87" name="타원 86">
              <a:extLst>
                <a:ext uri="{FF2B5EF4-FFF2-40B4-BE49-F238E27FC236}">
                  <a16:creationId xmlns:a16="http://schemas.microsoft.com/office/drawing/2014/main" id="{B20A100E-FD31-2553-0CDC-6BA25D16114F}"/>
                </a:ext>
              </a:extLst>
            </p:cNvPr>
            <p:cNvSpPr/>
            <p:nvPr/>
          </p:nvSpPr>
          <p:spPr>
            <a:xfrm>
              <a:off x="1984849" y="1939464"/>
              <a:ext cx="164890" cy="164888"/>
            </a:xfrm>
            <a:prstGeom prst="ellipse">
              <a:avLst/>
            </a:prstGeom>
            <a:solidFill>
              <a:sysClr val="window" lastClr="FFFFFF"/>
            </a:solidFill>
            <a:ln w="38100" cap="flat" cmpd="sng" algn="ctr">
              <a:noFill/>
              <a:prstDash val="solid"/>
              <a:miter lim="800000"/>
            </a:ln>
            <a:effectLst/>
          </p:spPr>
          <p:txBody>
            <a:bodyPr rtlCol="0" anchor="ctr"/>
            <a:lstStyle/>
            <a:p>
              <a:pPr marL="0" marR="0" lvl="0" indent="0" algn="ctr" defTabSz="1034920" eaLnBrk="1" fontAlgn="auto" latinLnBrk="1" hangingPunct="1">
                <a:lnSpc>
                  <a:spcPct val="100000"/>
                </a:lnSpc>
                <a:spcBef>
                  <a:spcPts val="0"/>
                </a:spcBef>
                <a:spcAft>
                  <a:spcPts val="0"/>
                </a:spcAft>
                <a:buClrTx/>
                <a:buSzTx/>
                <a:buFontTx/>
                <a:buNone/>
                <a:tabLst/>
                <a:defRPr/>
              </a:pPr>
              <a:endParaRPr kumimoji="0" lang="ko-KR" altLang="en-US" sz="2100" b="0" i="0" u="none" strike="noStrike" kern="0" cap="none" spc="0" normalizeH="0" baseline="0" noProof="0" dirty="0">
                <a:ln>
                  <a:noFill/>
                </a:ln>
                <a:gradFill>
                  <a:gsLst>
                    <a:gs pos="0">
                      <a:prstClr val="black">
                        <a:lumMod val="85000"/>
                        <a:lumOff val="15000"/>
                      </a:prstClr>
                    </a:gs>
                    <a:gs pos="100000">
                      <a:prstClr val="black">
                        <a:lumMod val="85000"/>
                        <a:lumOff val="15000"/>
                      </a:prstClr>
                    </a:gs>
                  </a:gsLst>
                  <a:lin ang="5400000" scaled="0"/>
                </a:gra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88" name="이등변 삼각형 87">
              <a:extLst>
                <a:ext uri="{FF2B5EF4-FFF2-40B4-BE49-F238E27FC236}">
                  <a16:creationId xmlns:a16="http://schemas.microsoft.com/office/drawing/2014/main" id="{2DACEFE5-2F98-14D9-C599-053F53EDAAD1}"/>
                </a:ext>
              </a:extLst>
            </p:cNvPr>
            <p:cNvSpPr/>
            <p:nvPr/>
          </p:nvSpPr>
          <p:spPr>
            <a:xfrm rot="5400000">
              <a:off x="2042935" y="1992174"/>
              <a:ext cx="70951" cy="59468"/>
            </a:xfrm>
            <a:prstGeom prst="triangle">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grpSp>
      <p:sp>
        <p:nvSpPr>
          <p:cNvPr id="89" name="직사각형 88">
            <a:extLst>
              <a:ext uri="{FF2B5EF4-FFF2-40B4-BE49-F238E27FC236}">
                <a16:creationId xmlns:a16="http://schemas.microsoft.com/office/drawing/2014/main" id="{6D12D881-B617-65D9-17BB-E31B11AA4968}"/>
              </a:ext>
            </a:extLst>
          </p:cNvPr>
          <p:cNvSpPr/>
          <p:nvPr/>
        </p:nvSpPr>
        <p:spPr>
          <a:xfrm flipH="1">
            <a:off x="5822349" y="3926507"/>
            <a:ext cx="371898" cy="156261"/>
          </a:xfrm>
          <a:prstGeom prst="rect">
            <a:avLst/>
          </a:prstGeom>
        </p:spPr>
        <p:txBody>
          <a:bodyPr wrap="none" lIns="0" tIns="0" rIns="0" bIns="0">
            <a:spAutoFit/>
            <a:scene3d>
              <a:camera prst="orthographicFront"/>
              <a:lightRig rig="threePt" dir="t"/>
            </a:scene3d>
            <a:sp3d>
              <a:bevelT w="0" h="0"/>
              <a:contourClr>
                <a:srgbClr val="002E60"/>
              </a:contourClr>
            </a:sp3d>
          </a:bodyPr>
          <a:lstStyle/>
          <a:p>
            <a:pPr marL="0" lvl="1" algn="ctr" fontAlgn="base">
              <a:lnSpc>
                <a:spcPts val="1200"/>
              </a:lnSpc>
              <a:spcBef>
                <a:spcPct val="0"/>
              </a:spcBef>
              <a:buClr>
                <a:srgbClr val="000000"/>
              </a:buClr>
              <a:buSzPct val="95000"/>
              <a:defRPr/>
            </a:pPr>
            <a:r>
              <a:rPr lang="en-US" altLang="ko-KR" sz="1400" b="1" spc="-50" dirty="0">
                <a:ln>
                  <a:solidFill>
                    <a:srgbClr val="404040">
                      <a:alpha val="0"/>
                    </a:srgbClr>
                  </a:solidFill>
                </a:ln>
                <a:solidFill>
                  <a:prstClr val="white"/>
                </a:solidFill>
                <a:latin typeface="Arial" panose="020B0604020202020204" pitchFamily="34" charset="0"/>
                <a:cs typeface="Arial" panose="020B0604020202020204" pitchFamily="34" charset="0"/>
              </a:rPr>
              <a:t>2009</a:t>
            </a:r>
          </a:p>
        </p:txBody>
      </p:sp>
      <p:grpSp>
        <p:nvGrpSpPr>
          <p:cNvPr id="90" name="그룹 89">
            <a:extLst>
              <a:ext uri="{FF2B5EF4-FFF2-40B4-BE49-F238E27FC236}">
                <a16:creationId xmlns:a16="http://schemas.microsoft.com/office/drawing/2014/main" id="{3D17FE85-C9C8-E93B-19E0-D4EBCB75203D}"/>
              </a:ext>
            </a:extLst>
          </p:cNvPr>
          <p:cNvGrpSpPr/>
          <p:nvPr/>
        </p:nvGrpSpPr>
        <p:grpSpPr>
          <a:xfrm>
            <a:off x="5317239" y="5441277"/>
            <a:ext cx="2106883" cy="245514"/>
            <a:chOff x="216496" y="2461953"/>
            <a:chExt cx="2106883" cy="245514"/>
          </a:xfrm>
        </p:grpSpPr>
        <p:grpSp>
          <p:nvGrpSpPr>
            <p:cNvPr id="91" name="그룹 90">
              <a:extLst>
                <a:ext uri="{FF2B5EF4-FFF2-40B4-BE49-F238E27FC236}">
                  <a16:creationId xmlns:a16="http://schemas.microsoft.com/office/drawing/2014/main" id="{751D3DE8-2579-D341-4FF0-A60FB2F41904}"/>
                </a:ext>
              </a:extLst>
            </p:cNvPr>
            <p:cNvGrpSpPr/>
            <p:nvPr/>
          </p:nvGrpSpPr>
          <p:grpSpPr>
            <a:xfrm>
              <a:off x="216496" y="2461953"/>
              <a:ext cx="2106883" cy="245514"/>
              <a:chOff x="216496" y="2461953"/>
              <a:chExt cx="2106883" cy="245514"/>
            </a:xfrm>
          </p:grpSpPr>
          <p:sp>
            <p:nvSpPr>
              <p:cNvPr id="93" name="사각형: 둥근 위쪽 모서리 308">
                <a:extLst>
                  <a:ext uri="{FF2B5EF4-FFF2-40B4-BE49-F238E27FC236}">
                    <a16:creationId xmlns:a16="http://schemas.microsoft.com/office/drawing/2014/main" id="{272B1FBD-0B13-D2C6-83C9-110C275F13AF}"/>
                  </a:ext>
                </a:extLst>
              </p:cNvPr>
              <p:cNvSpPr/>
              <p:nvPr/>
            </p:nvSpPr>
            <p:spPr>
              <a:xfrm rot="5400000">
                <a:off x="1147181" y="1531268"/>
                <a:ext cx="245514" cy="2106883"/>
              </a:xfrm>
              <a:prstGeom prst="round2SameRect">
                <a:avLst>
                  <a:gd name="adj1" fmla="val 50000"/>
                  <a:gd name="adj2" fmla="val 0"/>
                </a:avLst>
              </a:prstGeom>
              <a:solidFill>
                <a:srgbClr val="005ABC"/>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solidFill>
                      <a:srgbClr val="404040">
                        <a:alpha val="0"/>
                      </a:srgbClr>
                    </a:solidFill>
                  </a:ln>
                  <a:solidFill>
                    <a:prstClr val="black"/>
                  </a:solidFill>
                  <a:effectLst/>
                  <a:uLnTx/>
                  <a:uFillTx/>
                  <a:latin typeface="Arial" panose="020B0604020202020204" pitchFamily="34" charset="0"/>
                  <a:cs typeface="Arial" panose="020B0604020202020204" pitchFamily="34" charset="0"/>
                </a:endParaRPr>
              </a:p>
            </p:txBody>
          </p:sp>
          <p:grpSp>
            <p:nvGrpSpPr>
              <p:cNvPr id="94" name="그룹 93">
                <a:extLst>
                  <a:ext uri="{FF2B5EF4-FFF2-40B4-BE49-F238E27FC236}">
                    <a16:creationId xmlns:a16="http://schemas.microsoft.com/office/drawing/2014/main" id="{2D225BDC-19A2-AD91-2CFB-DD00F17D9133}"/>
                  </a:ext>
                </a:extLst>
              </p:cNvPr>
              <p:cNvGrpSpPr/>
              <p:nvPr/>
            </p:nvGrpSpPr>
            <p:grpSpPr>
              <a:xfrm>
                <a:off x="2112891" y="2499955"/>
                <a:ext cx="164890" cy="164888"/>
                <a:chOff x="1984849" y="1939464"/>
                <a:chExt cx="164890" cy="164888"/>
              </a:xfrm>
            </p:grpSpPr>
            <p:sp>
              <p:nvSpPr>
                <p:cNvPr id="95" name="타원 94">
                  <a:extLst>
                    <a:ext uri="{FF2B5EF4-FFF2-40B4-BE49-F238E27FC236}">
                      <a16:creationId xmlns:a16="http://schemas.microsoft.com/office/drawing/2014/main" id="{5412FA7A-9F98-1656-C0FE-6685A0F107F9}"/>
                    </a:ext>
                  </a:extLst>
                </p:cNvPr>
                <p:cNvSpPr/>
                <p:nvPr/>
              </p:nvSpPr>
              <p:spPr>
                <a:xfrm>
                  <a:off x="1984849" y="1939464"/>
                  <a:ext cx="164890" cy="164888"/>
                </a:xfrm>
                <a:prstGeom prst="ellipse">
                  <a:avLst/>
                </a:prstGeom>
                <a:solidFill>
                  <a:sysClr val="window" lastClr="FFFFFF"/>
                </a:solidFill>
                <a:ln w="38100" cap="flat" cmpd="sng" algn="ctr">
                  <a:noFill/>
                  <a:prstDash val="solid"/>
                  <a:miter lim="800000"/>
                </a:ln>
                <a:effectLst/>
              </p:spPr>
              <p:txBody>
                <a:bodyPr rtlCol="0" anchor="ctr"/>
                <a:lstStyle/>
                <a:p>
                  <a:pPr marL="0" marR="0" lvl="0" indent="0" algn="ctr" defTabSz="1034920" eaLnBrk="1" fontAlgn="auto" latinLnBrk="1" hangingPunct="1">
                    <a:lnSpc>
                      <a:spcPct val="100000"/>
                    </a:lnSpc>
                    <a:spcBef>
                      <a:spcPts val="0"/>
                    </a:spcBef>
                    <a:spcAft>
                      <a:spcPts val="0"/>
                    </a:spcAft>
                    <a:buClrTx/>
                    <a:buSzTx/>
                    <a:buFontTx/>
                    <a:buNone/>
                    <a:tabLst/>
                    <a:defRPr/>
                  </a:pPr>
                  <a:endParaRPr kumimoji="0" lang="ko-KR" altLang="en-US" sz="2100" b="0" i="0" u="none" strike="noStrike" kern="0" cap="none" spc="0" normalizeH="0" baseline="0" noProof="0" dirty="0">
                    <a:ln>
                      <a:noFill/>
                    </a:ln>
                    <a:gradFill>
                      <a:gsLst>
                        <a:gs pos="0">
                          <a:prstClr val="black">
                            <a:lumMod val="85000"/>
                            <a:lumOff val="15000"/>
                          </a:prstClr>
                        </a:gs>
                        <a:gs pos="100000">
                          <a:prstClr val="black">
                            <a:lumMod val="85000"/>
                            <a:lumOff val="15000"/>
                          </a:prstClr>
                        </a:gs>
                      </a:gsLst>
                      <a:lin ang="5400000" scaled="0"/>
                    </a:gra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96" name="이등변 삼각형 95">
                  <a:extLst>
                    <a:ext uri="{FF2B5EF4-FFF2-40B4-BE49-F238E27FC236}">
                      <a16:creationId xmlns:a16="http://schemas.microsoft.com/office/drawing/2014/main" id="{1DC38B89-5961-D83F-D734-F063E3FDCEAD}"/>
                    </a:ext>
                  </a:extLst>
                </p:cNvPr>
                <p:cNvSpPr/>
                <p:nvPr/>
              </p:nvSpPr>
              <p:spPr>
                <a:xfrm rot="5400000">
                  <a:off x="2042935" y="1992174"/>
                  <a:ext cx="70951" cy="59468"/>
                </a:xfrm>
                <a:prstGeom prst="triangle">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grpSp>
        </p:grpSp>
        <p:sp>
          <p:nvSpPr>
            <p:cNvPr id="92" name="직사각형 91">
              <a:extLst>
                <a:ext uri="{FF2B5EF4-FFF2-40B4-BE49-F238E27FC236}">
                  <a16:creationId xmlns:a16="http://schemas.microsoft.com/office/drawing/2014/main" id="{9F305AD1-91A7-B114-4731-9F18EF0D9CCF}"/>
                </a:ext>
              </a:extLst>
            </p:cNvPr>
            <p:cNvSpPr/>
            <p:nvPr/>
          </p:nvSpPr>
          <p:spPr>
            <a:xfrm>
              <a:off x="1447642" y="2537675"/>
              <a:ext cx="371898" cy="156261"/>
            </a:xfrm>
            <a:prstGeom prst="rect">
              <a:avLst/>
            </a:prstGeom>
          </p:spPr>
          <p:txBody>
            <a:bodyPr wrap="none" lIns="0" tIns="0" rIns="0" bIns="0">
              <a:spAutoFit/>
              <a:scene3d>
                <a:camera prst="orthographicFront"/>
                <a:lightRig rig="threePt" dir="t"/>
              </a:scene3d>
              <a:sp3d>
                <a:bevelT w="0" h="0"/>
                <a:contourClr>
                  <a:srgbClr val="002E60"/>
                </a:contourClr>
              </a:sp3d>
            </a:bodyPr>
            <a:lstStyle/>
            <a:p>
              <a:pPr marL="0" marR="0" lvl="1" indent="0" algn="ctr" defTabSz="914400" eaLnBrk="1" fontAlgn="base" latinLnBrk="0" hangingPunct="1">
                <a:lnSpc>
                  <a:spcPts val="1200"/>
                </a:lnSpc>
                <a:spcBef>
                  <a:spcPct val="0"/>
                </a:spcBef>
                <a:spcAft>
                  <a:spcPts val="0"/>
                </a:spcAft>
                <a:buClr>
                  <a:srgbClr val="000000"/>
                </a:buClr>
                <a:buSzPct val="95000"/>
                <a:buFontTx/>
                <a:buNone/>
                <a:tabLst/>
                <a:defRPr/>
              </a:pPr>
              <a:r>
                <a:rPr kumimoji="0" lang="en-US" altLang="ko-KR" sz="1400" b="1" i="0" u="none" strike="noStrike" kern="0" cap="none" spc="-50" normalizeH="0" baseline="0" noProof="0" dirty="0">
                  <a:ln>
                    <a:solidFill>
                      <a:srgbClr val="404040">
                        <a:alpha val="0"/>
                      </a:srgbClr>
                    </a:solidFill>
                  </a:ln>
                  <a:solidFill>
                    <a:prstClr val="white"/>
                  </a:solidFill>
                  <a:effectLst/>
                  <a:uLnTx/>
                  <a:uFillTx/>
                  <a:latin typeface="Arial" panose="020B0604020202020204" pitchFamily="34" charset="0"/>
                  <a:cs typeface="Arial" panose="020B0604020202020204" pitchFamily="34" charset="0"/>
                </a:rPr>
                <a:t>2022</a:t>
              </a:r>
            </a:p>
          </p:txBody>
        </p:sp>
      </p:grpSp>
      <p:sp>
        <p:nvSpPr>
          <p:cNvPr id="97" name="사각형: 둥근 위쪽 모서리 259">
            <a:extLst>
              <a:ext uri="{FF2B5EF4-FFF2-40B4-BE49-F238E27FC236}">
                <a16:creationId xmlns:a16="http://schemas.microsoft.com/office/drawing/2014/main" id="{8419198B-4655-0CB5-F4D3-7247463FBC80}"/>
              </a:ext>
            </a:extLst>
          </p:cNvPr>
          <p:cNvSpPr/>
          <p:nvPr/>
        </p:nvSpPr>
        <p:spPr>
          <a:xfrm rot="5400000">
            <a:off x="5293229" y="4723717"/>
            <a:ext cx="245514" cy="1680638"/>
          </a:xfrm>
          <a:prstGeom prst="round2SameRect">
            <a:avLst>
              <a:gd name="adj1" fmla="val 50000"/>
              <a:gd name="adj2" fmla="val 0"/>
            </a:avLst>
          </a:prstGeom>
          <a:solidFill>
            <a:srgbClr val="00A6DA"/>
          </a:solidFill>
          <a:ln w="9525" cap="flat">
            <a:noFill/>
            <a:prstDash val="solid"/>
            <a:miter/>
          </a:ln>
        </p:spPr>
        <p:txBody>
          <a:bodyPr rtlCol="0" anchor="ctr"/>
          <a:lstStyle/>
          <a:p>
            <a:endParaRPr lang="ko-KR" altLang="en-US" dirty="0">
              <a:ln>
                <a:solidFill>
                  <a:srgbClr val="404040">
                    <a:alpha val="0"/>
                  </a:srgbClr>
                </a:solidFill>
              </a:ln>
              <a:solidFill>
                <a:prstClr val="black"/>
              </a:solidFill>
              <a:latin typeface="Arial" panose="020B0604020202020204" pitchFamily="34" charset="0"/>
              <a:cs typeface="Arial" panose="020B0604020202020204" pitchFamily="34" charset="0"/>
            </a:endParaRPr>
          </a:p>
        </p:txBody>
      </p:sp>
      <p:grpSp>
        <p:nvGrpSpPr>
          <p:cNvPr id="98" name="그룹 97">
            <a:extLst>
              <a:ext uri="{FF2B5EF4-FFF2-40B4-BE49-F238E27FC236}">
                <a16:creationId xmlns:a16="http://schemas.microsoft.com/office/drawing/2014/main" id="{9B4F23D7-7957-3C52-EDB0-703EA2636DBE}"/>
              </a:ext>
            </a:extLst>
          </p:cNvPr>
          <p:cNvGrpSpPr/>
          <p:nvPr/>
        </p:nvGrpSpPr>
        <p:grpSpPr>
          <a:xfrm>
            <a:off x="6050258" y="5479279"/>
            <a:ext cx="164890" cy="164888"/>
            <a:chOff x="1984849" y="1939464"/>
            <a:chExt cx="164890" cy="164888"/>
          </a:xfrm>
        </p:grpSpPr>
        <p:sp>
          <p:nvSpPr>
            <p:cNvPr id="99" name="타원 98">
              <a:extLst>
                <a:ext uri="{FF2B5EF4-FFF2-40B4-BE49-F238E27FC236}">
                  <a16:creationId xmlns:a16="http://schemas.microsoft.com/office/drawing/2014/main" id="{CCDCE005-546A-E343-75CD-C870B7C00CEF}"/>
                </a:ext>
              </a:extLst>
            </p:cNvPr>
            <p:cNvSpPr/>
            <p:nvPr/>
          </p:nvSpPr>
          <p:spPr>
            <a:xfrm>
              <a:off x="1984849" y="1939464"/>
              <a:ext cx="164890" cy="164888"/>
            </a:xfrm>
            <a:prstGeom prst="ellipse">
              <a:avLst/>
            </a:prstGeom>
            <a:solidFill>
              <a:sysClr val="window" lastClr="FFFFFF"/>
            </a:solidFill>
            <a:ln w="38100" cap="flat" cmpd="sng" algn="ctr">
              <a:noFill/>
              <a:prstDash val="solid"/>
              <a:miter lim="800000"/>
            </a:ln>
            <a:effectLst/>
          </p:spPr>
          <p:txBody>
            <a:bodyPr rtlCol="0" anchor="ctr"/>
            <a:lstStyle/>
            <a:p>
              <a:pPr marL="0" marR="0" lvl="0" indent="0" algn="ctr" defTabSz="1034920" eaLnBrk="1" fontAlgn="auto" latinLnBrk="1" hangingPunct="1">
                <a:lnSpc>
                  <a:spcPct val="100000"/>
                </a:lnSpc>
                <a:spcBef>
                  <a:spcPts val="0"/>
                </a:spcBef>
                <a:spcAft>
                  <a:spcPts val="0"/>
                </a:spcAft>
                <a:buClrTx/>
                <a:buSzTx/>
                <a:buFontTx/>
                <a:buNone/>
                <a:tabLst/>
                <a:defRPr/>
              </a:pPr>
              <a:endParaRPr kumimoji="0" lang="ko-KR" altLang="en-US" sz="2100" b="0" i="0" u="none" strike="noStrike" kern="0" cap="none" spc="0" normalizeH="0" baseline="0" noProof="0" dirty="0">
                <a:ln>
                  <a:noFill/>
                </a:ln>
                <a:gradFill>
                  <a:gsLst>
                    <a:gs pos="0">
                      <a:prstClr val="black">
                        <a:lumMod val="85000"/>
                        <a:lumOff val="15000"/>
                      </a:prstClr>
                    </a:gs>
                    <a:gs pos="100000">
                      <a:prstClr val="black">
                        <a:lumMod val="85000"/>
                        <a:lumOff val="15000"/>
                      </a:prstClr>
                    </a:gs>
                  </a:gsLst>
                  <a:lin ang="5400000" scaled="0"/>
                </a:gra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100" name="이등변 삼각형 99">
              <a:extLst>
                <a:ext uri="{FF2B5EF4-FFF2-40B4-BE49-F238E27FC236}">
                  <a16:creationId xmlns:a16="http://schemas.microsoft.com/office/drawing/2014/main" id="{88C46389-0D9F-471B-A77D-131765073285}"/>
                </a:ext>
              </a:extLst>
            </p:cNvPr>
            <p:cNvSpPr/>
            <p:nvPr/>
          </p:nvSpPr>
          <p:spPr>
            <a:xfrm rot="5400000">
              <a:off x="2042935" y="1992174"/>
              <a:ext cx="70951" cy="59468"/>
            </a:xfrm>
            <a:prstGeom prst="triangle">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grpSp>
      <p:sp>
        <p:nvSpPr>
          <p:cNvPr id="101" name="직사각형 100">
            <a:extLst>
              <a:ext uri="{FF2B5EF4-FFF2-40B4-BE49-F238E27FC236}">
                <a16:creationId xmlns:a16="http://schemas.microsoft.com/office/drawing/2014/main" id="{014D12DC-78BE-06EB-DF05-5D34090B7269}"/>
              </a:ext>
            </a:extLst>
          </p:cNvPr>
          <p:cNvSpPr/>
          <p:nvPr/>
        </p:nvSpPr>
        <p:spPr>
          <a:xfrm>
            <a:off x="5198127" y="5516999"/>
            <a:ext cx="371898" cy="156261"/>
          </a:xfrm>
          <a:prstGeom prst="rect">
            <a:avLst/>
          </a:prstGeom>
        </p:spPr>
        <p:txBody>
          <a:bodyPr wrap="none" lIns="0" tIns="0" rIns="0" bIns="0">
            <a:spAutoFit/>
            <a:scene3d>
              <a:camera prst="orthographicFront"/>
              <a:lightRig rig="threePt" dir="t"/>
            </a:scene3d>
            <a:sp3d>
              <a:bevelT w="0" h="0"/>
              <a:contourClr>
                <a:srgbClr val="002E60"/>
              </a:contourClr>
            </a:sp3d>
          </a:bodyPr>
          <a:lstStyle/>
          <a:p>
            <a:pPr marL="0" lvl="1" algn="ctr" fontAlgn="base">
              <a:lnSpc>
                <a:spcPts val="1200"/>
              </a:lnSpc>
              <a:spcBef>
                <a:spcPct val="0"/>
              </a:spcBef>
              <a:buClr>
                <a:srgbClr val="000000"/>
              </a:buClr>
              <a:buSzPct val="95000"/>
              <a:defRPr/>
            </a:pPr>
            <a:r>
              <a:rPr lang="en-US" altLang="ko-KR" sz="1400" b="1" spc="-50" dirty="0">
                <a:ln>
                  <a:solidFill>
                    <a:srgbClr val="404040">
                      <a:alpha val="0"/>
                    </a:srgbClr>
                  </a:solidFill>
                </a:ln>
                <a:solidFill>
                  <a:prstClr val="white"/>
                </a:solidFill>
                <a:latin typeface="Arial" panose="020B0604020202020204" pitchFamily="34" charset="0"/>
                <a:cs typeface="Arial" panose="020B0604020202020204" pitchFamily="34" charset="0"/>
              </a:rPr>
              <a:t>2019</a:t>
            </a:r>
          </a:p>
        </p:txBody>
      </p:sp>
      <p:cxnSp>
        <p:nvCxnSpPr>
          <p:cNvPr id="102" name="직선 연결선 101">
            <a:extLst>
              <a:ext uri="{FF2B5EF4-FFF2-40B4-BE49-F238E27FC236}">
                <a16:creationId xmlns:a16="http://schemas.microsoft.com/office/drawing/2014/main" id="{9FD406D3-6D31-3CCE-1D69-F133E4E15B2B}"/>
              </a:ext>
            </a:extLst>
          </p:cNvPr>
          <p:cNvCxnSpPr>
            <a:cxnSpLocks/>
            <a:stCxn id="97" idx="1"/>
            <a:endCxn id="9" idx="4"/>
          </p:cNvCxnSpPr>
          <p:nvPr/>
        </p:nvCxnSpPr>
        <p:spPr>
          <a:xfrm flipH="1">
            <a:off x="1696618" y="5564036"/>
            <a:ext cx="2879049" cy="694"/>
          </a:xfrm>
          <a:prstGeom prst="line">
            <a:avLst/>
          </a:prstGeom>
          <a:noFill/>
          <a:ln w="254000" cap="rnd">
            <a:solidFill>
              <a:srgbClr val="00B8AF"/>
            </a:solidFill>
            <a:prstDash val="solid"/>
            <a:round/>
          </a:ln>
        </p:spPr>
      </p:cxnSp>
      <p:grpSp>
        <p:nvGrpSpPr>
          <p:cNvPr id="103" name="그룹 102">
            <a:extLst>
              <a:ext uri="{FF2B5EF4-FFF2-40B4-BE49-F238E27FC236}">
                <a16:creationId xmlns:a16="http://schemas.microsoft.com/office/drawing/2014/main" id="{EF4DABDA-2451-3151-4B5D-56044A4C0DCA}"/>
              </a:ext>
            </a:extLst>
          </p:cNvPr>
          <p:cNvGrpSpPr/>
          <p:nvPr/>
        </p:nvGrpSpPr>
        <p:grpSpPr>
          <a:xfrm>
            <a:off x="539552" y="4607111"/>
            <a:ext cx="2001143" cy="1088222"/>
            <a:chOff x="332160" y="4689679"/>
            <a:chExt cx="2486848" cy="1352349"/>
          </a:xfrm>
        </p:grpSpPr>
        <p:pic>
          <p:nvPicPr>
            <p:cNvPr id="104" name="그래픽 302">
              <a:extLst>
                <a:ext uri="{FF2B5EF4-FFF2-40B4-BE49-F238E27FC236}">
                  <a16:creationId xmlns:a16="http://schemas.microsoft.com/office/drawing/2014/main" id="{B2C95FC4-B091-8667-9D51-17720997B954}"/>
                </a:ext>
              </a:extLst>
            </p:cNvPr>
            <p:cNvPicPr>
              <a:picLocks noChangeAspect="1"/>
            </p:cNvPicPr>
            <p:nvPr/>
          </p:nvPicPr>
          <p:blipFill>
            <a:blip r:embed="rId15">
              <a:duotone>
                <a:srgbClr val="A5A5A5">
                  <a:shade val="45000"/>
                  <a:satMod val="135000"/>
                </a:srgbClr>
                <a:prstClr val="white"/>
              </a:duotone>
              <a:extLst>
                <a:ext uri="{96DAC541-7B7A-43D3-8B79-37D633B846F1}">
                  <asvg:svgBlip xmlns:asvg="http://schemas.microsoft.com/office/drawing/2016/SVG/main" r:embed="rId16"/>
                </a:ext>
              </a:extLst>
            </a:blip>
            <a:stretch>
              <a:fillRect/>
            </a:stretch>
          </p:blipFill>
          <p:spPr>
            <a:xfrm>
              <a:off x="558332" y="4689679"/>
              <a:ext cx="2247850" cy="1352349"/>
            </a:xfrm>
            <a:prstGeom prst="rect">
              <a:avLst/>
            </a:prstGeom>
          </p:spPr>
        </p:pic>
        <p:pic>
          <p:nvPicPr>
            <p:cNvPr id="105" name="그림 104">
              <a:extLst>
                <a:ext uri="{FF2B5EF4-FFF2-40B4-BE49-F238E27FC236}">
                  <a16:creationId xmlns:a16="http://schemas.microsoft.com/office/drawing/2014/main" id="{5D9222E1-BB57-437D-8F69-BB560FD03DE6}"/>
                </a:ext>
              </a:extLst>
            </p:cNvPr>
            <p:cNvPicPr preferRelativeResize="0">
              <a:picLocks/>
            </p:cNvPicPr>
            <p:nvPr/>
          </p:nvPicPr>
          <p:blipFill>
            <a:blip r:embed="rId17" cstate="print"/>
            <a:stretch>
              <a:fillRect/>
            </a:stretch>
          </p:blipFill>
          <p:spPr>
            <a:xfrm rot="10800000">
              <a:off x="332160" y="5662220"/>
              <a:ext cx="2486848" cy="376167"/>
            </a:xfrm>
            <a:prstGeom prst="rect">
              <a:avLst/>
            </a:prstGeom>
          </p:spPr>
        </p:pic>
      </p:grpSp>
      <p:grpSp>
        <p:nvGrpSpPr>
          <p:cNvPr id="106" name="그룹 105">
            <a:extLst>
              <a:ext uri="{FF2B5EF4-FFF2-40B4-BE49-F238E27FC236}">
                <a16:creationId xmlns:a16="http://schemas.microsoft.com/office/drawing/2014/main" id="{D68B9949-D713-0D75-D503-81FB95800BD0}"/>
              </a:ext>
            </a:extLst>
          </p:cNvPr>
          <p:cNvGrpSpPr/>
          <p:nvPr/>
        </p:nvGrpSpPr>
        <p:grpSpPr>
          <a:xfrm>
            <a:off x="4499140" y="5479279"/>
            <a:ext cx="164890" cy="164888"/>
            <a:chOff x="1984849" y="1939464"/>
            <a:chExt cx="164890" cy="164888"/>
          </a:xfrm>
        </p:grpSpPr>
        <p:sp>
          <p:nvSpPr>
            <p:cNvPr id="107" name="타원 106">
              <a:extLst>
                <a:ext uri="{FF2B5EF4-FFF2-40B4-BE49-F238E27FC236}">
                  <a16:creationId xmlns:a16="http://schemas.microsoft.com/office/drawing/2014/main" id="{68BBE3DC-CD3D-5561-B2DF-2300F75762A5}"/>
                </a:ext>
              </a:extLst>
            </p:cNvPr>
            <p:cNvSpPr/>
            <p:nvPr/>
          </p:nvSpPr>
          <p:spPr>
            <a:xfrm>
              <a:off x="1984849" y="1939464"/>
              <a:ext cx="164890" cy="164888"/>
            </a:xfrm>
            <a:prstGeom prst="ellipse">
              <a:avLst/>
            </a:prstGeom>
            <a:solidFill>
              <a:sysClr val="window" lastClr="FFFFFF"/>
            </a:solidFill>
            <a:ln w="38100" cap="flat" cmpd="sng" algn="ctr">
              <a:noFill/>
              <a:prstDash val="solid"/>
              <a:miter lim="800000"/>
            </a:ln>
            <a:effectLst/>
          </p:spPr>
          <p:txBody>
            <a:bodyPr rtlCol="0" anchor="ctr"/>
            <a:lstStyle/>
            <a:p>
              <a:pPr marL="0" marR="0" lvl="0" indent="0" algn="ctr" defTabSz="1034920" eaLnBrk="1" fontAlgn="auto" latinLnBrk="1" hangingPunct="1">
                <a:lnSpc>
                  <a:spcPct val="100000"/>
                </a:lnSpc>
                <a:spcBef>
                  <a:spcPts val="0"/>
                </a:spcBef>
                <a:spcAft>
                  <a:spcPts val="0"/>
                </a:spcAft>
                <a:buClrTx/>
                <a:buSzTx/>
                <a:buFontTx/>
                <a:buNone/>
                <a:tabLst/>
                <a:defRPr/>
              </a:pPr>
              <a:endParaRPr kumimoji="0" lang="ko-KR" altLang="en-US" sz="2100" b="0" i="0" u="none" strike="noStrike" kern="0" cap="none" spc="0" normalizeH="0" baseline="0" noProof="0" dirty="0">
                <a:ln>
                  <a:noFill/>
                </a:ln>
                <a:gradFill>
                  <a:gsLst>
                    <a:gs pos="0">
                      <a:prstClr val="black">
                        <a:lumMod val="85000"/>
                        <a:lumOff val="15000"/>
                      </a:prstClr>
                    </a:gs>
                    <a:gs pos="100000">
                      <a:prstClr val="black">
                        <a:lumMod val="85000"/>
                        <a:lumOff val="15000"/>
                      </a:prstClr>
                    </a:gs>
                  </a:gsLst>
                  <a:lin ang="5400000" scaled="0"/>
                </a:gra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108" name="이등변 삼각형 107">
              <a:extLst>
                <a:ext uri="{FF2B5EF4-FFF2-40B4-BE49-F238E27FC236}">
                  <a16:creationId xmlns:a16="http://schemas.microsoft.com/office/drawing/2014/main" id="{B48F3B35-D6AA-EA6B-DE17-C18327AD6152}"/>
                </a:ext>
              </a:extLst>
            </p:cNvPr>
            <p:cNvSpPr/>
            <p:nvPr/>
          </p:nvSpPr>
          <p:spPr>
            <a:xfrm rot="5400000">
              <a:off x="2042935" y="1992174"/>
              <a:ext cx="70951" cy="59468"/>
            </a:xfrm>
            <a:prstGeom prst="triangle">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grpSp>
      <p:sp>
        <p:nvSpPr>
          <p:cNvPr id="109" name="직사각형 108">
            <a:extLst>
              <a:ext uri="{FF2B5EF4-FFF2-40B4-BE49-F238E27FC236}">
                <a16:creationId xmlns:a16="http://schemas.microsoft.com/office/drawing/2014/main" id="{85BA9781-E458-781E-7C08-73D19FBC5934}"/>
              </a:ext>
            </a:extLst>
          </p:cNvPr>
          <p:cNvSpPr/>
          <p:nvPr/>
        </p:nvSpPr>
        <p:spPr>
          <a:xfrm flipH="1">
            <a:off x="4026418" y="5516999"/>
            <a:ext cx="371898" cy="156261"/>
          </a:xfrm>
          <a:prstGeom prst="rect">
            <a:avLst/>
          </a:prstGeom>
        </p:spPr>
        <p:txBody>
          <a:bodyPr wrap="none" lIns="0" tIns="0" rIns="0" bIns="0">
            <a:spAutoFit/>
            <a:scene3d>
              <a:camera prst="orthographicFront"/>
              <a:lightRig rig="threePt" dir="t"/>
            </a:scene3d>
            <a:sp3d>
              <a:bevelT w="0" h="0"/>
              <a:contourClr>
                <a:srgbClr val="002E60"/>
              </a:contourClr>
            </a:sp3d>
          </a:bodyPr>
          <a:lstStyle/>
          <a:p>
            <a:pPr marL="0" lvl="1" algn="ctr" fontAlgn="base">
              <a:lnSpc>
                <a:spcPts val="1200"/>
              </a:lnSpc>
              <a:spcBef>
                <a:spcPct val="0"/>
              </a:spcBef>
              <a:buClr>
                <a:srgbClr val="000000"/>
              </a:buClr>
              <a:buSzPct val="95000"/>
              <a:defRPr/>
            </a:pPr>
            <a:r>
              <a:rPr lang="en-US" altLang="ko-KR" sz="1400" b="1" spc="-50" dirty="0">
                <a:ln>
                  <a:solidFill>
                    <a:srgbClr val="404040">
                      <a:alpha val="0"/>
                    </a:srgbClr>
                  </a:solidFill>
                </a:ln>
                <a:solidFill>
                  <a:prstClr val="white"/>
                </a:solidFill>
                <a:latin typeface="Arial" panose="020B0604020202020204" pitchFamily="34" charset="0"/>
                <a:cs typeface="Arial" panose="020B0604020202020204" pitchFamily="34" charset="0"/>
              </a:rPr>
              <a:t>2016</a:t>
            </a:r>
          </a:p>
        </p:txBody>
      </p:sp>
      <p:cxnSp>
        <p:nvCxnSpPr>
          <p:cNvPr id="110" name="직선 연결선 109">
            <a:extLst>
              <a:ext uri="{FF2B5EF4-FFF2-40B4-BE49-F238E27FC236}">
                <a16:creationId xmlns:a16="http://schemas.microsoft.com/office/drawing/2014/main" id="{B6FC3F94-27D4-0906-A2BC-AA4BF8EC60F7}"/>
              </a:ext>
            </a:extLst>
          </p:cNvPr>
          <p:cNvCxnSpPr/>
          <p:nvPr/>
        </p:nvCxnSpPr>
        <p:spPr>
          <a:xfrm>
            <a:off x="1572799" y="1390811"/>
            <a:ext cx="0" cy="922362"/>
          </a:xfrm>
          <a:prstGeom prst="line">
            <a:avLst/>
          </a:prstGeom>
          <a:noFill/>
          <a:ln w="6350" cap="flat" cmpd="sng" algn="ctr">
            <a:solidFill>
              <a:sysClr val="windowText" lastClr="000000">
                <a:lumMod val="65000"/>
                <a:lumOff val="35000"/>
              </a:sysClr>
            </a:solidFill>
            <a:prstDash val="solid"/>
            <a:miter lim="800000"/>
            <a:headEnd type="none" w="sm" len="sm"/>
            <a:tailEnd type="oval" w="sm" len="sm"/>
          </a:ln>
          <a:effectLst/>
        </p:spPr>
      </p:cxnSp>
      <p:cxnSp>
        <p:nvCxnSpPr>
          <p:cNvPr id="111" name="직선 연결선 110">
            <a:extLst>
              <a:ext uri="{FF2B5EF4-FFF2-40B4-BE49-F238E27FC236}">
                <a16:creationId xmlns:a16="http://schemas.microsoft.com/office/drawing/2014/main" id="{350ECD20-D4D3-D2C1-C95F-A54A7043E8EA}"/>
              </a:ext>
            </a:extLst>
          </p:cNvPr>
          <p:cNvCxnSpPr/>
          <p:nvPr/>
        </p:nvCxnSpPr>
        <p:spPr>
          <a:xfrm>
            <a:off x="3489032" y="1390811"/>
            <a:ext cx="0" cy="922362"/>
          </a:xfrm>
          <a:prstGeom prst="line">
            <a:avLst/>
          </a:prstGeom>
          <a:noFill/>
          <a:ln w="6350" cap="flat" cmpd="sng" algn="ctr">
            <a:solidFill>
              <a:sysClr val="windowText" lastClr="000000">
                <a:lumMod val="65000"/>
                <a:lumOff val="35000"/>
              </a:sysClr>
            </a:solidFill>
            <a:prstDash val="solid"/>
            <a:miter lim="800000"/>
            <a:headEnd type="none" w="sm" len="sm"/>
            <a:tailEnd type="oval" w="sm" len="sm"/>
          </a:ln>
          <a:effectLst/>
        </p:spPr>
      </p:cxnSp>
      <p:cxnSp>
        <p:nvCxnSpPr>
          <p:cNvPr id="112" name="직선 연결선 111">
            <a:extLst>
              <a:ext uri="{FF2B5EF4-FFF2-40B4-BE49-F238E27FC236}">
                <a16:creationId xmlns:a16="http://schemas.microsoft.com/office/drawing/2014/main" id="{41BCAB62-5B83-9D78-699C-E2AD64B02008}"/>
              </a:ext>
            </a:extLst>
          </p:cNvPr>
          <p:cNvCxnSpPr/>
          <p:nvPr/>
        </p:nvCxnSpPr>
        <p:spPr>
          <a:xfrm>
            <a:off x="6940233" y="1390811"/>
            <a:ext cx="0" cy="922362"/>
          </a:xfrm>
          <a:prstGeom prst="line">
            <a:avLst/>
          </a:prstGeom>
          <a:noFill/>
          <a:ln w="6350" cap="flat" cmpd="sng" algn="ctr">
            <a:solidFill>
              <a:sysClr val="windowText" lastClr="000000">
                <a:lumMod val="65000"/>
                <a:lumOff val="35000"/>
              </a:sysClr>
            </a:solidFill>
            <a:prstDash val="solid"/>
            <a:miter lim="800000"/>
            <a:headEnd type="none" w="sm" len="sm"/>
            <a:tailEnd type="oval" w="sm" len="sm"/>
          </a:ln>
          <a:effectLst/>
        </p:spPr>
      </p:cxnSp>
      <p:cxnSp>
        <p:nvCxnSpPr>
          <p:cNvPr id="113" name="직선 연결선 112">
            <a:extLst>
              <a:ext uri="{FF2B5EF4-FFF2-40B4-BE49-F238E27FC236}">
                <a16:creationId xmlns:a16="http://schemas.microsoft.com/office/drawing/2014/main" id="{8781BAD1-1AD0-F9C2-A201-E2A4BF7D2C80}"/>
              </a:ext>
            </a:extLst>
          </p:cNvPr>
          <p:cNvCxnSpPr/>
          <p:nvPr/>
        </p:nvCxnSpPr>
        <p:spPr>
          <a:xfrm>
            <a:off x="5190883" y="1390811"/>
            <a:ext cx="0" cy="922362"/>
          </a:xfrm>
          <a:prstGeom prst="line">
            <a:avLst/>
          </a:prstGeom>
          <a:noFill/>
          <a:ln w="6350" cap="flat" cmpd="sng" algn="ctr">
            <a:solidFill>
              <a:sysClr val="windowText" lastClr="000000">
                <a:lumMod val="65000"/>
                <a:lumOff val="35000"/>
              </a:sysClr>
            </a:solidFill>
            <a:prstDash val="solid"/>
            <a:miter lim="800000"/>
            <a:headEnd type="none" w="sm" len="sm"/>
            <a:tailEnd type="oval" w="sm" len="sm"/>
          </a:ln>
          <a:effectLst/>
        </p:spPr>
      </p:cxnSp>
      <p:cxnSp>
        <p:nvCxnSpPr>
          <p:cNvPr id="114" name="직선 연결선 113">
            <a:extLst>
              <a:ext uri="{FF2B5EF4-FFF2-40B4-BE49-F238E27FC236}">
                <a16:creationId xmlns:a16="http://schemas.microsoft.com/office/drawing/2014/main" id="{B26B85A4-BA6A-615A-DDD5-E0DAE974AA3E}"/>
              </a:ext>
            </a:extLst>
          </p:cNvPr>
          <p:cNvCxnSpPr>
            <a:cxnSpLocks/>
          </p:cNvCxnSpPr>
          <p:nvPr/>
        </p:nvCxnSpPr>
        <p:spPr>
          <a:xfrm>
            <a:off x="5684569" y="2933002"/>
            <a:ext cx="0" cy="1040506"/>
          </a:xfrm>
          <a:prstGeom prst="line">
            <a:avLst/>
          </a:prstGeom>
          <a:noFill/>
          <a:ln w="6350" cap="flat" cmpd="sng" algn="ctr">
            <a:solidFill>
              <a:sysClr val="windowText" lastClr="000000">
                <a:lumMod val="65000"/>
                <a:lumOff val="35000"/>
              </a:sysClr>
            </a:solidFill>
            <a:prstDash val="solid"/>
            <a:miter lim="800000"/>
            <a:headEnd type="none" w="sm" len="sm"/>
            <a:tailEnd type="oval" w="sm" len="sm"/>
          </a:ln>
          <a:effectLst/>
        </p:spPr>
      </p:cxnSp>
      <p:cxnSp>
        <p:nvCxnSpPr>
          <p:cNvPr id="115" name="직선 연결선 114">
            <a:extLst>
              <a:ext uri="{FF2B5EF4-FFF2-40B4-BE49-F238E27FC236}">
                <a16:creationId xmlns:a16="http://schemas.microsoft.com/office/drawing/2014/main" id="{41CF58C3-E680-232E-08C0-EEABE757A686}"/>
              </a:ext>
            </a:extLst>
          </p:cNvPr>
          <p:cNvCxnSpPr>
            <a:cxnSpLocks/>
          </p:cNvCxnSpPr>
          <p:nvPr/>
        </p:nvCxnSpPr>
        <p:spPr>
          <a:xfrm>
            <a:off x="2789900" y="2933002"/>
            <a:ext cx="0" cy="1040506"/>
          </a:xfrm>
          <a:prstGeom prst="line">
            <a:avLst/>
          </a:prstGeom>
          <a:noFill/>
          <a:ln w="6350" cap="flat" cmpd="sng" algn="ctr">
            <a:solidFill>
              <a:sysClr val="windowText" lastClr="000000">
                <a:lumMod val="65000"/>
                <a:lumOff val="35000"/>
              </a:sysClr>
            </a:solidFill>
            <a:prstDash val="solid"/>
            <a:miter lim="800000"/>
            <a:headEnd type="none" w="sm" len="sm"/>
            <a:tailEnd type="oval" w="sm" len="sm"/>
          </a:ln>
          <a:effectLst/>
        </p:spPr>
      </p:cxnSp>
      <p:grpSp>
        <p:nvGrpSpPr>
          <p:cNvPr id="116" name="그룹 115">
            <a:extLst>
              <a:ext uri="{FF2B5EF4-FFF2-40B4-BE49-F238E27FC236}">
                <a16:creationId xmlns:a16="http://schemas.microsoft.com/office/drawing/2014/main" id="{48E953F4-20E4-53A4-832A-B4097EEDB0F7}"/>
              </a:ext>
            </a:extLst>
          </p:cNvPr>
          <p:cNvGrpSpPr/>
          <p:nvPr/>
        </p:nvGrpSpPr>
        <p:grpSpPr>
          <a:xfrm>
            <a:off x="2484544" y="4528115"/>
            <a:ext cx="1353578" cy="886184"/>
            <a:chOff x="4721342" y="4896644"/>
            <a:chExt cx="1709121" cy="1118958"/>
          </a:xfrm>
        </p:grpSpPr>
        <p:pic>
          <p:nvPicPr>
            <p:cNvPr id="117" name="그림 6">
              <a:extLst>
                <a:ext uri="{FF2B5EF4-FFF2-40B4-BE49-F238E27FC236}">
                  <a16:creationId xmlns:a16="http://schemas.microsoft.com/office/drawing/2014/main" id="{900F2201-7747-ADC4-1A99-75541FB6350B}"/>
                </a:ext>
              </a:extLst>
            </p:cNvPr>
            <p:cNvPicPr>
              <a:picLocks noChangeAspect="1"/>
            </p:cNvPicPr>
            <p:nvPr/>
          </p:nvPicPr>
          <p:blipFill>
            <a:blip r:embed="rId18" cstate="print">
              <a:extLst>
                <a:ext uri="{28A0092B-C50C-407E-A947-70E740481C1C}">
                  <a14:useLocalDpi xmlns:a14="http://schemas.microsoft.com/office/drawing/2010/main" val="0"/>
                </a:ext>
              </a:extLst>
            </a:blip>
            <a:srcRect l="12701" t="14333" r="867" b="9232"/>
            <a:stretch>
              <a:fillRect/>
            </a:stretch>
          </p:blipFill>
          <p:spPr bwMode="auto">
            <a:xfrm>
              <a:off x="4869074" y="4896644"/>
              <a:ext cx="1413656" cy="831222"/>
            </a:xfrm>
            <a:prstGeom prst="rect">
              <a:avLst/>
            </a:prstGeom>
            <a:ln w="19050">
              <a:solidFill>
                <a:sysClr val="window" lastClr="FFFFFF"/>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18" name="그룹 117">
              <a:extLst>
                <a:ext uri="{FF2B5EF4-FFF2-40B4-BE49-F238E27FC236}">
                  <a16:creationId xmlns:a16="http://schemas.microsoft.com/office/drawing/2014/main" id="{0C27D159-4365-38F9-DD03-685DD7DFF7DC}"/>
                </a:ext>
              </a:extLst>
            </p:cNvPr>
            <p:cNvGrpSpPr/>
            <p:nvPr/>
          </p:nvGrpSpPr>
          <p:grpSpPr>
            <a:xfrm>
              <a:off x="4721342" y="5743731"/>
              <a:ext cx="1709121" cy="271871"/>
              <a:chOff x="253658" y="1621948"/>
              <a:chExt cx="3720656" cy="271871"/>
            </a:xfrm>
          </p:grpSpPr>
          <p:pic>
            <p:nvPicPr>
              <p:cNvPr id="119" name="그림 118" descr="88.png">
                <a:extLst>
                  <a:ext uri="{FF2B5EF4-FFF2-40B4-BE49-F238E27FC236}">
                    <a16:creationId xmlns:a16="http://schemas.microsoft.com/office/drawing/2014/main" id="{482865F8-08BF-A1B0-4672-F6883AE1B033}"/>
                  </a:ext>
                </a:extLst>
              </p:cNvPr>
              <p:cNvPicPr>
                <a:picLocks noChangeAspect="1"/>
              </p:cNvPicPr>
              <p:nvPr/>
            </p:nvPicPr>
            <p:blipFill>
              <a:blip r:embed="rId14" cstate="print"/>
              <a:srcRect r="20169"/>
              <a:stretch>
                <a:fillRect/>
              </a:stretch>
            </p:blipFill>
            <p:spPr>
              <a:xfrm>
                <a:off x="253658" y="1621948"/>
                <a:ext cx="993633" cy="271871"/>
              </a:xfrm>
              <a:prstGeom prst="rect">
                <a:avLst/>
              </a:prstGeom>
              <a:noFill/>
              <a:ln>
                <a:noFill/>
              </a:ln>
            </p:spPr>
          </p:pic>
          <p:pic>
            <p:nvPicPr>
              <p:cNvPr id="120" name="그림 119" descr="88.png">
                <a:extLst>
                  <a:ext uri="{FF2B5EF4-FFF2-40B4-BE49-F238E27FC236}">
                    <a16:creationId xmlns:a16="http://schemas.microsoft.com/office/drawing/2014/main" id="{72E27A4D-1755-2BD9-BED4-161B41069ABD}"/>
                  </a:ext>
                </a:extLst>
              </p:cNvPr>
              <p:cNvPicPr>
                <a:picLocks noChangeAspect="1"/>
              </p:cNvPicPr>
              <p:nvPr/>
            </p:nvPicPr>
            <p:blipFill>
              <a:blip r:embed="rId14" cstate="print"/>
              <a:srcRect l="52589"/>
              <a:stretch>
                <a:fillRect/>
              </a:stretch>
            </p:blipFill>
            <p:spPr>
              <a:xfrm>
                <a:off x="1247292" y="1621948"/>
                <a:ext cx="2727022" cy="271871"/>
              </a:xfrm>
              <a:prstGeom prst="rect">
                <a:avLst/>
              </a:prstGeom>
              <a:noFill/>
              <a:ln>
                <a:noFill/>
              </a:ln>
            </p:spPr>
          </p:pic>
        </p:grpSp>
      </p:grpSp>
      <p:grpSp>
        <p:nvGrpSpPr>
          <p:cNvPr id="121" name="그룹 120">
            <a:extLst>
              <a:ext uri="{FF2B5EF4-FFF2-40B4-BE49-F238E27FC236}">
                <a16:creationId xmlns:a16="http://schemas.microsoft.com/office/drawing/2014/main" id="{39A4C514-EFE9-6841-89FB-B74A901DFA5A}"/>
              </a:ext>
            </a:extLst>
          </p:cNvPr>
          <p:cNvGrpSpPr/>
          <p:nvPr/>
        </p:nvGrpSpPr>
        <p:grpSpPr>
          <a:xfrm>
            <a:off x="3932150" y="4446440"/>
            <a:ext cx="787075" cy="770571"/>
            <a:chOff x="3414094" y="1575466"/>
            <a:chExt cx="787075" cy="770571"/>
          </a:xfrm>
        </p:grpSpPr>
        <p:sp>
          <p:nvSpPr>
            <p:cNvPr id="122" name="모서리가 둥근 직사각형 15">
              <a:extLst>
                <a:ext uri="{FF2B5EF4-FFF2-40B4-BE49-F238E27FC236}">
                  <a16:creationId xmlns:a16="http://schemas.microsoft.com/office/drawing/2014/main" id="{0E9A436C-80AD-623B-B894-BEFCE354731F}"/>
                </a:ext>
              </a:extLst>
            </p:cNvPr>
            <p:cNvSpPr/>
            <p:nvPr/>
          </p:nvSpPr>
          <p:spPr>
            <a:xfrm>
              <a:off x="3414094" y="1575466"/>
              <a:ext cx="630113" cy="447556"/>
            </a:xfrm>
            <a:prstGeom prst="roundRect">
              <a:avLst>
                <a:gd name="adj" fmla="val 6975"/>
              </a:avLst>
            </a:prstGeom>
            <a:noFill/>
            <a:ln w="28575" cap="flat" cmpd="sng" algn="ctr">
              <a:noFill/>
              <a:prstDash val="solid"/>
              <a:miter lim="800000"/>
            </a:ln>
            <a:effectLst/>
          </p:spPr>
          <p:txBody>
            <a:bodyPr wrap="none" lIns="0" tIns="0" rIns="0" bIns="0" rtlCol="0" anchor="t" anchorCtr="0">
              <a:spAutoFit/>
            </a:bodyPr>
            <a:lstStyle/>
            <a:p>
              <a:pPr marL="0" marR="0" lvl="1" indent="0" defTabSz="914400" eaLnBrk="1" fontAlgn="auto" latinLnBrk="1" hangingPunct="1">
                <a:lnSpc>
                  <a:spcPct val="100000"/>
                </a:lnSpc>
                <a:spcBef>
                  <a:spcPts val="0"/>
                </a:spcBef>
                <a:spcAft>
                  <a:spcPts val="0"/>
                </a:spcAft>
                <a:buClr>
                  <a:srgbClr val="000000"/>
                </a:buClr>
                <a:buSzPct val="95000"/>
                <a:buFontTx/>
                <a:buNone/>
                <a:tabLst/>
                <a:defRPr/>
              </a:pPr>
              <a:r>
                <a:rPr kumimoji="0" lang="en-US" altLang="ko-KR" sz="1400" b="1" i="0" u="none" strike="noStrike" kern="0" cap="none" spc="-40" normalizeH="0" baseline="0" noProof="0" dirty="0">
                  <a:ln>
                    <a:solidFill>
                      <a:srgbClr val="404040">
                        <a:alpha val="0"/>
                      </a:srgbClr>
                    </a:solidFill>
                  </a:ln>
                  <a:solidFill>
                    <a:prstClr val="black">
                      <a:lumMod val="85000"/>
                      <a:lumOff val="15000"/>
                    </a:prstClr>
                  </a:solidFill>
                  <a:effectLst/>
                  <a:uLnTx/>
                  <a:uFillTx/>
                  <a:latin typeface="Arial" panose="020B0604020202020204" pitchFamily="34" charset="0"/>
                  <a:ea typeface="맑은 고딕" panose="020B0503020000020004" pitchFamily="50" charset="-127"/>
                  <a:cs typeface="Arial" panose="020B0604020202020204" pitchFamily="34" charset="0"/>
                </a:rPr>
                <a:t>SMART</a:t>
              </a:r>
            </a:p>
            <a:p>
              <a:pPr marL="0" marR="0" lvl="1" indent="0" defTabSz="914400" eaLnBrk="1" fontAlgn="auto" latinLnBrk="1" hangingPunct="1">
                <a:lnSpc>
                  <a:spcPct val="100000"/>
                </a:lnSpc>
                <a:spcBef>
                  <a:spcPts val="0"/>
                </a:spcBef>
                <a:spcAft>
                  <a:spcPts val="0"/>
                </a:spcAft>
                <a:buClr>
                  <a:srgbClr val="000000"/>
                </a:buClr>
                <a:buSzPct val="95000"/>
                <a:buFontTx/>
                <a:buNone/>
                <a:tabLst/>
                <a:defRPr/>
              </a:pPr>
              <a:r>
                <a:rPr kumimoji="0" lang="en-US" altLang="ko-KR" sz="1400" b="1" i="0" u="none" strike="noStrike" kern="0" cap="none" spc="-40" normalizeH="0" baseline="0" noProof="0" dirty="0">
                  <a:ln>
                    <a:solidFill>
                      <a:srgbClr val="404040">
                        <a:alpha val="0"/>
                      </a:srgbClr>
                    </a:solidFill>
                  </a:ln>
                  <a:solidFill>
                    <a:prstClr val="black">
                      <a:lumMod val="85000"/>
                      <a:lumOff val="15000"/>
                    </a:prstClr>
                  </a:solidFill>
                  <a:effectLst/>
                  <a:uLnTx/>
                  <a:uFillTx/>
                  <a:latin typeface="Arial" panose="020B0604020202020204" pitchFamily="34" charset="0"/>
                  <a:ea typeface="맑은 고딕" panose="020B0503020000020004" pitchFamily="50" charset="-127"/>
                  <a:cs typeface="Arial" panose="020B0604020202020204" pitchFamily="34" charset="0"/>
                </a:rPr>
                <a:t>PPE</a:t>
              </a:r>
            </a:p>
          </p:txBody>
        </p:sp>
        <p:sp>
          <p:nvSpPr>
            <p:cNvPr id="123" name="모서리가 둥근 직사각형 15">
              <a:extLst>
                <a:ext uri="{FF2B5EF4-FFF2-40B4-BE49-F238E27FC236}">
                  <a16:creationId xmlns:a16="http://schemas.microsoft.com/office/drawing/2014/main" id="{EF3AB811-550C-E33B-EEDE-2214BEAF14A6}"/>
                </a:ext>
              </a:extLst>
            </p:cNvPr>
            <p:cNvSpPr/>
            <p:nvPr/>
          </p:nvSpPr>
          <p:spPr>
            <a:xfrm>
              <a:off x="3414094" y="2205377"/>
              <a:ext cx="787075" cy="140660"/>
            </a:xfrm>
            <a:prstGeom prst="roundRect">
              <a:avLst>
                <a:gd name="adj" fmla="val 6975"/>
              </a:avLst>
            </a:prstGeom>
            <a:noFill/>
            <a:ln w="28575" cap="flat" cmpd="sng" algn="ctr">
              <a:noFill/>
              <a:prstDash val="solid"/>
              <a:miter lim="800000"/>
            </a:ln>
            <a:effectLst/>
          </p:spPr>
          <p:txBody>
            <a:bodyPr wrap="none" lIns="0" tIns="0" rIns="0" bIns="0" rtlCol="0" anchor="t" anchorCtr="0">
              <a:spAutoFit/>
            </a:bodyPr>
            <a:lstStyle/>
            <a:p>
              <a:pPr marL="0" marR="0" lvl="0" indent="0" defTabSz="914400" eaLnBrk="1" fontAlgn="auto" latinLnBrk="1" hangingPunct="1">
                <a:lnSpc>
                  <a:spcPct val="80000"/>
                </a:lnSpc>
                <a:spcBef>
                  <a:spcPts val="400"/>
                </a:spcBef>
                <a:spcAft>
                  <a:spcPts val="100"/>
                </a:spcAft>
                <a:buClrTx/>
                <a:buSzTx/>
                <a:buFontTx/>
                <a:buNone/>
                <a:tabLst/>
                <a:defRPr/>
              </a:pPr>
              <a:r>
                <a:rPr kumimoji="0" lang="en-US" altLang="ko-KR" sz="1100" b="1" i="0" u="none" strike="noStrike" kern="0" cap="none" spc="0" normalizeH="0" baseline="0" noProof="0" dirty="0">
                  <a:ln>
                    <a:solidFill>
                      <a:srgbClr val="404040">
                        <a:alpha val="0"/>
                      </a:srgbClr>
                    </a:solidFill>
                  </a:ln>
                  <a:solidFill>
                    <a:srgbClr val="00B8AF"/>
                  </a:solidFill>
                  <a:effectLst/>
                  <a:uLnTx/>
                  <a:uFillTx/>
                  <a:latin typeface="Arial" panose="020B0604020202020204" pitchFamily="34" charset="0"/>
                  <a:ea typeface="맑은 고딕" panose="020B0503020000020004" pitchFamily="50" charset="-127"/>
                  <a:cs typeface="Arial" panose="020B0604020202020204" pitchFamily="34" charset="0"/>
                </a:rPr>
                <a:t>15.12~18.11</a:t>
              </a:r>
            </a:p>
          </p:txBody>
        </p:sp>
      </p:grpSp>
      <p:cxnSp>
        <p:nvCxnSpPr>
          <p:cNvPr id="124" name="직선 연결선 123">
            <a:extLst>
              <a:ext uri="{FF2B5EF4-FFF2-40B4-BE49-F238E27FC236}">
                <a16:creationId xmlns:a16="http://schemas.microsoft.com/office/drawing/2014/main" id="{F34F4AE3-70CB-578F-65E3-5727F7283ECC}"/>
              </a:ext>
            </a:extLst>
          </p:cNvPr>
          <p:cNvCxnSpPr>
            <a:cxnSpLocks/>
          </p:cNvCxnSpPr>
          <p:nvPr/>
        </p:nvCxnSpPr>
        <p:spPr>
          <a:xfrm>
            <a:off x="3881163" y="4508064"/>
            <a:ext cx="0" cy="1040506"/>
          </a:xfrm>
          <a:prstGeom prst="line">
            <a:avLst/>
          </a:prstGeom>
          <a:noFill/>
          <a:ln w="6350" cap="flat" cmpd="sng" algn="ctr">
            <a:solidFill>
              <a:sysClr val="windowText" lastClr="000000">
                <a:lumMod val="65000"/>
                <a:lumOff val="35000"/>
              </a:sysClr>
            </a:solidFill>
            <a:prstDash val="solid"/>
            <a:miter lim="800000"/>
            <a:headEnd type="none" w="sm" len="sm"/>
            <a:tailEnd type="oval" w="sm" len="sm"/>
          </a:ln>
          <a:effectLst/>
        </p:spPr>
      </p:cxnSp>
      <p:cxnSp>
        <p:nvCxnSpPr>
          <p:cNvPr id="125" name="직선 연결선 124">
            <a:extLst>
              <a:ext uri="{FF2B5EF4-FFF2-40B4-BE49-F238E27FC236}">
                <a16:creationId xmlns:a16="http://schemas.microsoft.com/office/drawing/2014/main" id="{7B2B39D2-C2B0-2DDF-A0AE-E78B67BC10B8}"/>
              </a:ext>
            </a:extLst>
          </p:cNvPr>
          <p:cNvCxnSpPr>
            <a:cxnSpLocks/>
          </p:cNvCxnSpPr>
          <p:nvPr/>
        </p:nvCxnSpPr>
        <p:spPr>
          <a:xfrm>
            <a:off x="5950123" y="4508064"/>
            <a:ext cx="0" cy="1040506"/>
          </a:xfrm>
          <a:prstGeom prst="line">
            <a:avLst/>
          </a:prstGeom>
          <a:noFill/>
          <a:ln w="6350" cap="flat" cmpd="sng" algn="ctr">
            <a:solidFill>
              <a:sysClr val="windowText" lastClr="000000">
                <a:lumMod val="65000"/>
                <a:lumOff val="35000"/>
              </a:sysClr>
            </a:solidFill>
            <a:prstDash val="solid"/>
            <a:miter lim="800000"/>
            <a:headEnd type="none" w="sm" len="sm"/>
            <a:tailEnd type="oval" w="sm" len="sm"/>
          </a:ln>
          <a:effectLst/>
        </p:spPr>
      </p:cxnSp>
      <p:grpSp>
        <p:nvGrpSpPr>
          <p:cNvPr id="126" name="그룹 125">
            <a:extLst>
              <a:ext uri="{FF2B5EF4-FFF2-40B4-BE49-F238E27FC236}">
                <a16:creationId xmlns:a16="http://schemas.microsoft.com/office/drawing/2014/main" id="{EE76048A-2ED1-D3A9-43FB-873B4F4B05EF}"/>
              </a:ext>
            </a:extLst>
          </p:cNvPr>
          <p:cNvGrpSpPr/>
          <p:nvPr/>
        </p:nvGrpSpPr>
        <p:grpSpPr>
          <a:xfrm>
            <a:off x="6008409" y="4443232"/>
            <a:ext cx="708527" cy="773779"/>
            <a:chOff x="3375321" y="1572258"/>
            <a:chExt cx="708527" cy="773779"/>
          </a:xfrm>
        </p:grpSpPr>
        <p:sp>
          <p:nvSpPr>
            <p:cNvPr id="127" name="모서리가 둥근 직사각형 15">
              <a:extLst>
                <a:ext uri="{FF2B5EF4-FFF2-40B4-BE49-F238E27FC236}">
                  <a16:creationId xmlns:a16="http://schemas.microsoft.com/office/drawing/2014/main" id="{2FF682A8-C7B2-7D89-4E57-9357E3CB4EEF}"/>
                </a:ext>
              </a:extLst>
            </p:cNvPr>
            <p:cNvSpPr/>
            <p:nvPr/>
          </p:nvSpPr>
          <p:spPr>
            <a:xfrm>
              <a:off x="3375321" y="1572258"/>
              <a:ext cx="630113" cy="447556"/>
            </a:xfrm>
            <a:prstGeom prst="roundRect">
              <a:avLst>
                <a:gd name="adj" fmla="val 6975"/>
              </a:avLst>
            </a:prstGeom>
            <a:noFill/>
            <a:ln w="28575" cap="flat" cmpd="sng" algn="ctr">
              <a:noFill/>
              <a:prstDash val="solid"/>
              <a:miter lim="800000"/>
            </a:ln>
            <a:effectLst/>
          </p:spPr>
          <p:txBody>
            <a:bodyPr wrap="none" lIns="0" tIns="0" rIns="0" bIns="0" rtlCol="0" anchor="t" anchorCtr="0">
              <a:spAutoFit/>
            </a:bodyPr>
            <a:lstStyle/>
            <a:p>
              <a:pPr marL="0" marR="0" lvl="1" indent="0" defTabSz="914400" eaLnBrk="1" fontAlgn="auto" latinLnBrk="1" hangingPunct="1">
                <a:lnSpc>
                  <a:spcPct val="100000"/>
                </a:lnSpc>
                <a:spcBef>
                  <a:spcPts val="0"/>
                </a:spcBef>
                <a:spcAft>
                  <a:spcPts val="0"/>
                </a:spcAft>
                <a:buClr>
                  <a:srgbClr val="000000"/>
                </a:buClr>
                <a:buSzPct val="95000"/>
                <a:buFontTx/>
                <a:buNone/>
                <a:tabLst/>
                <a:defRPr/>
              </a:pPr>
              <a:r>
                <a:rPr kumimoji="0" lang="en-US" altLang="ko-KR" sz="1400" b="1" i="0" u="none" strike="noStrike" kern="0" cap="none" spc="-40" normalizeH="0" baseline="0" noProof="0" dirty="0">
                  <a:ln>
                    <a:solidFill>
                      <a:srgbClr val="404040">
                        <a:alpha val="0"/>
                      </a:srgbClr>
                    </a:solidFill>
                  </a:ln>
                  <a:solidFill>
                    <a:prstClr val="black">
                      <a:lumMod val="85000"/>
                      <a:lumOff val="15000"/>
                    </a:prstClr>
                  </a:solidFill>
                  <a:effectLst/>
                  <a:uLnTx/>
                  <a:uFillTx/>
                  <a:latin typeface="Arial" panose="020B0604020202020204" pitchFamily="34" charset="0"/>
                  <a:ea typeface="맑은 고딕" panose="020B0503020000020004" pitchFamily="50" charset="-127"/>
                  <a:cs typeface="Arial" panose="020B0604020202020204" pitchFamily="34" charset="0"/>
                </a:rPr>
                <a:t>SMART</a:t>
              </a:r>
            </a:p>
            <a:p>
              <a:pPr marL="0" marR="0" lvl="1" indent="0" defTabSz="914400" eaLnBrk="1" fontAlgn="auto" latinLnBrk="1" hangingPunct="1">
                <a:lnSpc>
                  <a:spcPct val="100000"/>
                </a:lnSpc>
                <a:spcBef>
                  <a:spcPts val="0"/>
                </a:spcBef>
                <a:spcAft>
                  <a:spcPts val="0"/>
                </a:spcAft>
                <a:buClr>
                  <a:srgbClr val="000000"/>
                </a:buClr>
                <a:buSzPct val="95000"/>
                <a:buFontTx/>
                <a:buNone/>
                <a:tabLst/>
                <a:defRPr/>
              </a:pPr>
              <a:r>
                <a:rPr kumimoji="0" lang="en-US" altLang="ko-KR" sz="1400" b="1" i="0" u="none" strike="noStrike" kern="0" cap="none" spc="-40" normalizeH="0" baseline="0" noProof="0" dirty="0">
                  <a:ln>
                    <a:solidFill>
                      <a:srgbClr val="404040">
                        <a:alpha val="0"/>
                      </a:srgbClr>
                    </a:solidFill>
                  </a:ln>
                  <a:solidFill>
                    <a:prstClr val="black">
                      <a:lumMod val="85000"/>
                      <a:lumOff val="15000"/>
                    </a:prstClr>
                  </a:solidFill>
                  <a:effectLst/>
                  <a:uLnTx/>
                  <a:uFillTx/>
                  <a:latin typeface="Arial" panose="020B0604020202020204" pitchFamily="34" charset="0"/>
                  <a:ea typeface="맑은 고딕" panose="020B0503020000020004" pitchFamily="50" charset="-127"/>
                  <a:cs typeface="Arial" panose="020B0604020202020204" pitchFamily="34" charset="0"/>
                </a:rPr>
                <a:t>SDCA </a:t>
              </a:r>
            </a:p>
          </p:txBody>
        </p:sp>
        <p:sp>
          <p:nvSpPr>
            <p:cNvPr id="128" name="모서리가 둥근 직사각형 15">
              <a:extLst>
                <a:ext uri="{FF2B5EF4-FFF2-40B4-BE49-F238E27FC236}">
                  <a16:creationId xmlns:a16="http://schemas.microsoft.com/office/drawing/2014/main" id="{86384499-2CEB-C7E0-68C5-9B2A0573D25A}"/>
                </a:ext>
              </a:extLst>
            </p:cNvPr>
            <p:cNvSpPr/>
            <p:nvPr/>
          </p:nvSpPr>
          <p:spPr>
            <a:xfrm>
              <a:off x="3375321" y="2205377"/>
              <a:ext cx="708527" cy="140660"/>
            </a:xfrm>
            <a:prstGeom prst="roundRect">
              <a:avLst>
                <a:gd name="adj" fmla="val 6975"/>
              </a:avLst>
            </a:prstGeom>
            <a:noFill/>
            <a:ln w="28575" cap="flat" cmpd="sng" algn="ctr">
              <a:noFill/>
              <a:prstDash val="solid"/>
              <a:miter lim="800000"/>
            </a:ln>
            <a:effectLst/>
          </p:spPr>
          <p:txBody>
            <a:bodyPr wrap="none" lIns="0" tIns="0" rIns="0" bIns="0" rtlCol="0" anchor="t" anchorCtr="0">
              <a:spAutoFit/>
            </a:bodyPr>
            <a:lstStyle/>
            <a:p>
              <a:pPr marL="0" marR="0" lvl="0" indent="0" defTabSz="914400" eaLnBrk="1" fontAlgn="auto" latinLnBrk="1" hangingPunct="1">
                <a:lnSpc>
                  <a:spcPct val="80000"/>
                </a:lnSpc>
                <a:spcBef>
                  <a:spcPts val="400"/>
                </a:spcBef>
                <a:spcAft>
                  <a:spcPts val="100"/>
                </a:spcAft>
                <a:buClrTx/>
                <a:buSzTx/>
                <a:buFontTx/>
                <a:buNone/>
                <a:tabLst/>
                <a:defRPr/>
              </a:pPr>
              <a:r>
                <a:rPr kumimoji="0" lang="en-US" altLang="ko-KR" sz="1100" b="1" i="0" u="none" strike="noStrike" kern="0" cap="none" spc="0" normalizeH="0" baseline="0" noProof="0" dirty="0">
                  <a:ln>
                    <a:solidFill>
                      <a:srgbClr val="404040">
                        <a:alpha val="0"/>
                      </a:srgbClr>
                    </a:solidFill>
                  </a:ln>
                  <a:solidFill>
                    <a:srgbClr val="00A6DA"/>
                  </a:solidFill>
                  <a:effectLst/>
                  <a:uLnTx/>
                  <a:uFillTx/>
                  <a:latin typeface="Arial" panose="020B0604020202020204" pitchFamily="34" charset="0"/>
                  <a:ea typeface="맑은 고딕" panose="020B0503020000020004" pitchFamily="50" charset="-127"/>
                  <a:cs typeface="Arial" panose="020B0604020202020204" pitchFamily="34" charset="0"/>
                </a:rPr>
                <a:t>19.1~12.12</a:t>
              </a:r>
            </a:p>
          </p:txBody>
        </p:sp>
      </p:grpSp>
      <p:pic>
        <p:nvPicPr>
          <p:cNvPr id="129" name="그림 128">
            <a:extLst>
              <a:ext uri="{FF2B5EF4-FFF2-40B4-BE49-F238E27FC236}">
                <a16:creationId xmlns:a16="http://schemas.microsoft.com/office/drawing/2014/main" id="{BC4ED0FD-D5F9-C16B-2A2A-B77103BB625A}"/>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64897"/>
          <a:stretch/>
        </p:blipFill>
        <p:spPr>
          <a:xfrm>
            <a:off x="6798024" y="4825689"/>
            <a:ext cx="652895" cy="536705"/>
          </a:xfrm>
          <a:prstGeom prst="rect">
            <a:avLst/>
          </a:prstGeom>
        </p:spPr>
      </p:pic>
      <p:pic>
        <p:nvPicPr>
          <p:cNvPr id="130" name="그래픽 279">
            <a:extLst>
              <a:ext uri="{FF2B5EF4-FFF2-40B4-BE49-F238E27FC236}">
                <a16:creationId xmlns:a16="http://schemas.microsoft.com/office/drawing/2014/main" id="{F79A4283-5625-B6C4-3DAA-F7D9B876C91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406893" y="4044191"/>
            <a:ext cx="1630805" cy="1919979"/>
          </a:xfrm>
          <a:prstGeom prst="rect">
            <a:avLst/>
          </a:prstGeom>
        </p:spPr>
      </p:pic>
      <p:grpSp>
        <p:nvGrpSpPr>
          <p:cNvPr id="131" name="그룹 130">
            <a:extLst>
              <a:ext uri="{FF2B5EF4-FFF2-40B4-BE49-F238E27FC236}">
                <a16:creationId xmlns:a16="http://schemas.microsoft.com/office/drawing/2014/main" id="{084EBB86-6D2C-5B3C-39D8-0EF08001691C}"/>
              </a:ext>
            </a:extLst>
          </p:cNvPr>
          <p:cNvGrpSpPr/>
          <p:nvPr/>
        </p:nvGrpSpPr>
        <p:grpSpPr>
          <a:xfrm>
            <a:off x="7450647" y="3858592"/>
            <a:ext cx="847488" cy="241151"/>
            <a:chOff x="7127590" y="4224337"/>
            <a:chExt cx="847488" cy="241151"/>
          </a:xfrm>
        </p:grpSpPr>
        <p:sp>
          <p:nvSpPr>
            <p:cNvPr id="132" name="사각형: 둥근 위쪽 모서리 285">
              <a:extLst>
                <a:ext uri="{FF2B5EF4-FFF2-40B4-BE49-F238E27FC236}">
                  <a16:creationId xmlns:a16="http://schemas.microsoft.com/office/drawing/2014/main" id="{726196B0-FF47-D082-DC24-7207F684F313}"/>
                </a:ext>
              </a:extLst>
            </p:cNvPr>
            <p:cNvSpPr/>
            <p:nvPr/>
          </p:nvSpPr>
          <p:spPr>
            <a:xfrm rot="16200000" flipH="1">
              <a:off x="7283843" y="4068084"/>
              <a:ext cx="241151" cy="553658"/>
            </a:xfrm>
            <a:prstGeom prst="round2SameRect">
              <a:avLst>
                <a:gd name="adj1" fmla="val 50000"/>
                <a:gd name="adj2" fmla="val 0"/>
              </a:avLst>
            </a:prstGeom>
            <a:solidFill>
              <a:srgbClr val="005ABC"/>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solidFill>
                    <a:srgbClr val="404040">
                      <a:alpha val="0"/>
                    </a:srgbClr>
                  </a:solidFill>
                </a:ln>
                <a:solidFill>
                  <a:prstClr val="black"/>
                </a:solidFill>
                <a:effectLst/>
                <a:uLnTx/>
                <a:uFillTx/>
                <a:latin typeface="Arial" panose="020B0604020202020204" pitchFamily="34" charset="0"/>
                <a:cs typeface="Arial" panose="020B0604020202020204" pitchFamily="34" charset="0"/>
              </a:endParaRPr>
            </a:p>
          </p:txBody>
        </p:sp>
        <p:sp>
          <p:nvSpPr>
            <p:cNvPr id="133" name="직사각형 132">
              <a:extLst>
                <a:ext uri="{FF2B5EF4-FFF2-40B4-BE49-F238E27FC236}">
                  <a16:creationId xmlns:a16="http://schemas.microsoft.com/office/drawing/2014/main" id="{7485B5DC-B55E-DBA3-E2E0-49E85191A62A}"/>
                </a:ext>
              </a:extLst>
            </p:cNvPr>
            <p:cNvSpPr/>
            <p:nvPr/>
          </p:nvSpPr>
          <p:spPr>
            <a:xfrm flipH="1">
              <a:off x="7603180" y="4292252"/>
              <a:ext cx="371898" cy="156261"/>
            </a:xfrm>
            <a:prstGeom prst="rect">
              <a:avLst/>
            </a:prstGeom>
          </p:spPr>
          <p:txBody>
            <a:bodyPr wrap="none" lIns="0" tIns="0" rIns="0" bIns="0">
              <a:spAutoFit/>
              <a:scene3d>
                <a:camera prst="orthographicFront"/>
                <a:lightRig rig="threePt" dir="t"/>
              </a:scene3d>
              <a:sp3d>
                <a:bevelT w="0" h="0"/>
                <a:contourClr>
                  <a:srgbClr val="002E60"/>
                </a:contourClr>
              </a:sp3d>
            </a:bodyPr>
            <a:lstStyle/>
            <a:p>
              <a:pPr marL="0" marR="0" lvl="1" indent="0" algn="ctr" defTabSz="914400" eaLnBrk="1" fontAlgn="base" latinLnBrk="0" hangingPunct="1">
                <a:lnSpc>
                  <a:spcPts val="1200"/>
                </a:lnSpc>
                <a:spcBef>
                  <a:spcPct val="0"/>
                </a:spcBef>
                <a:spcAft>
                  <a:spcPts val="0"/>
                </a:spcAft>
                <a:buClr>
                  <a:srgbClr val="000000"/>
                </a:buClr>
                <a:buSzPct val="95000"/>
                <a:buFontTx/>
                <a:buNone/>
                <a:tabLst/>
                <a:defRPr/>
              </a:pPr>
              <a:r>
                <a:rPr kumimoji="0" lang="en-US" altLang="ko-KR" sz="1400" b="1" i="0" u="none" strike="noStrike" kern="0" cap="none" spc="-50" normalizeH="0" baseline="0" noProof="0" dirty="0">
                  <a:ln>
                    <a:solidFill>
                      <a:srgbClr val="404040">
                        <a:alpha val="0"/>
                      </a:srgbClr>
                    </a:solidFill>
                  </a:ln>
                  <a:solidFill>
                    <a:prstClr val="white"/>
                  </a:solidFill>
                  <a:effectLst/>
                  <a:uLnTx/>
                  <a:uFillTx/>
                  <a:latin typeface="Arial" panose="020B0604020202020204" pitchFamily="34" charset="0"/>
                  <a:cs typeface="Arial" panose="020B0604020202020204" pitchFamily="34" charset="0"/>
                </a:rPr>
                <a:t>2008</a:t>
              </a:r>
            </a:p>
          </p:txBody>
        </p:sp>
        <p:grpSp>
          <p:nvGrpSpPr>
            <p:cNvPr id="134" name="그룹 133">
              <a:extLst>
                <a:ext uri="{FF2B5EF4-FFF2-40B4-BE49-F238E27FC236}">
                  <a16:creationId xmlns:a16="http://schemas.microsoft.com/office/drawing/2014/main" id="{7F5F3DF7-B98C-DD32-F18D-13D70F8A509D}"/>
                </a:ext>
              </a:extLst>
            </p:cNvPr>
            <p:cNvGrpSpPr/>
            <p:nvPr/>
          </p:nvGrpSpPr>
          <p:grpSpPr>
            <a:xfrm flipH="1">
              <a:off x="7165923" y="4253709"/>
              <a:ext cx="164890" cy="164888"/>
              <a:chOff x="1984849" y="1939464"/>
              <a:chExt cx="164890" cy="164888"/>
            </a:xfrm>
          </p:grpSpPr>
          <p:sp>
            <p:nvSpPr>
              <p:cNvPr id="135" name="타원 134">
                <a:extLst>
                  <a:ext uri="{FF2B5EF4-FFF2-40B4-BE49-F238E27FC236}">
                    <a16:creationId xmlns:a16="http://schemas.microsoft.com/office/drawing/2014/main" id="{3C6A1205-367B-61BF-6F0C-DFE7B57C7E36}"/>
                  </a:ext>
                </a:extLst>
              </p:cNvPr>
              <p:cNvSpPr/>
              <p:nvPr/>
            </p:nvSpPr>
            <p:spPr>
              <a:xfrm>
                <a:off x="1984849" y="1939464"/>
                <a:ext cx="164890" cy="164888"/>
              </a:xfrm>
              <a:prstGeom prst="ellipse">
                <a:avLst/>
              </a:prstGeom>
              <a:solidFill>
                <a:sysClr val="window" lastClr="FFFFFF"/>
              </a:solidFill>
              <a:ln w="38100" cap="flat" cmpd="sng" algn="ctr">
                <a:noFill/>
                <a:prstDash val="solid"/>
                <a:miter lim="800000"/>
              </a:ln>
              <a:effectLst/>
            </p:spPr>
            <p:txBody>
              <a:bodyPr rtlCol="0" anchor="ctr"/>
              <a:lstStyle/>
              <a:p>
                <a:pPr marL="0" marR="0" lvl="0" indent="0" algn="ctr" defTabSz="1034920" eaLnBrk="1" fontAlgn="auto" latinLnBrk="1" hangingPunct="1">
                  <a:lnSpc>
                    <a:spcPct val="100000"/>
                  </a:lnSpc>
                  <a:spcBef>
                    <a:spcPts val="0"/>
                  </a:spcBef>
                  <a:spcAft>
                    <a:spcPts val="0"/>
                  </a:spcAft>
                  <a:buClrTx/>
                  <a:buSzTx/>
                  <a:buFontTx/>
                  <a:buNone/>
                  <a:tabLst/>
                  <a:defRPr/>
                </a:pPr>
                <a:endParaRPr kumimoji="0" lang="ko-KR" altLang="en-US" sz="2100" b="0" i="0" u="none" strike="noStrike" kern="0" cap="none" spc="0" normalizeH="0" baseline="0" noProof="0" dirty="0">
                  <a:ln>
                    <a:noFill/>
                  </a:ln>
                  <a:gradFill>
                    <a:gsLst>
                      <a:gs pos="0">
                        <a:prstClr val="black">
                          <a:lumMod val="85000"/>
                          <a:lumOff val="15000"/>
                        </a:prstClr>
                      </a:gs>
                      <a:gs pos="100000">
                        <a:prstClr val="black">
                          <a:lumMod val="85000"/>
                          <a:lumOff val="15000"/>
                        </a:prstClr>
                      </a:gs>
                    </a:gsLst>
                    <a:lin ang="5400000" scaled="0"/>
                  </a:gra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136" name="이등변 삼각형 135">
                <a:extLst>
                  <a:ext uri="{FF2B5EF4-FFF2-40B4-BE49-F238E27FC236}">
                    <a16:creationId xmlns:a16="http://schemas.microsoft.com/office/drawing/2014/main" id="{538A4BC0-CE1C-D8F1-26B9-D014A451C784}"/>
                  </a:ext>
                </a:extLst>
              </p:cNvPr>
              <p:cNvSpPr/>
              <p:nvPr/>
            </p:nvSpPr>
            <p:spPr>
              <a:xfrm rot="5400000">
                <a:off x="2042935" y="1992174"/>
                <a:ext cx="70951" cy="59468"/>
              </a:xfrm>
              <a:prstGeom prst="triangle">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grpSp>
      </p:grpSp>
      <p:grpSp>
        <p:nvGrpSpPr>
          <p:cNvPr id="137" name="그룹 136">
            <a:extLst>
              <a:ext uri="{FF2B5EF4-FFF2-40B4-BE49-F238E27FC236}">
                <a16:creationId xmlns:a16="http://schemas.microsoft.com/office/drawing/2014/main" id="{D94A0F79-FF4C-C2AF-FC20-635698327B35}"/>
              </a:ext>
            </a:extLst>
          </p:cNvPr>
          <p:cNvGrpSpPr/>
          <p:nvPr/>
        </p:nvGrpSpPr>
        <p:grpSpPr>
          <a:xfrm>
            <a:off x="6779575" y="2884552"/>
            <a:ext cx="1031959" cy="768670"/>
            <a:chOff x="6506984" y="2806762"/>
            <a:chExt cx="1031959" cy="768670"/>
          </a:xfrm>
        </p:grpSpPr>
        <p:sp>
          <p:nvSpPr>
            <p:cNvPr id="138" name="모서리가 둥근 직사각형 15">
              <a:extLst>
                <a:ext uri="{FF2B5EF4-FFF2-40B4-BE49-F238E27FC236}">
                  <a16:creationId xmlns:a16="http://schemas.microsoft.com/office/drawing/2014/main" id="{BA34A08B-C349-37E6-3B5E-70BEB5FE140A}"/>
                </a:ext>
              </a:extLst>
            </p:cNvPr>
            <p:cNvSpPr/>
            <p:nvPr/>
          </p:nvSpPr>
          <p:spPr>
            <a:xfrm>
              <a:off x="6506984" y="2806762"/>
              <a:ext cx="1031959" cy="447556"/>
            </a:xfrm>
            <a:prstGeom prst="roundRect">
              <a:avLst>
                <a:gd name="adj" fmla="val 6975"/>
              </a:avLst>
            </a:prstGeom>
            <a:noFill/>
            <a:ln w="28575" cap="flat" cmpd="sng" algn="ctr">
              <a:noFill/>
              <a:prstDash val="solid"/>
              <a:miter lim="800000"/>
            </a:ln>
            <a:effectLst/>
          </p:spPr>
          <p:txBody>
            <a:bodyPr wrap="none" lIns="0" tIns="0" rIns="0" bIns="0" rtlCol="0" anchor="t" anchorCtr="0">
              <a:spAutoFit/>
            </a:bodyPr>
            <a:lstStyle/>
            <a:p>
              <a:pPr marL="0" marR="0" lvl="1" indent="0" algn="r" defTabSz="914400" eaLnBrk="1" fontAlgn="auto" latinLnBrk="1" hangingPunct="1">
                <a:lnSpc>
                  <a:spcPct val="100000"/>
                </a:lnSpc>
                <a:spcBef>
                  <a:spcPts val="0"/>
                </a:spcBef>
                <a:spcAft>
                  <a:spcPts val="0"/>
                </a:spcAft>
                <a:buClr>
                  <a:srgbClr val="000000"/>
                </a:buClr>
                <a:buSzPct val="95000"/>
                <a:buFontTx/>
                <a:buNone/>
                <a:tabLst/>
                <a:defRPr/>
              </a:pPr>
              <a:r>
                <a:rPr kumimoji="0" lang="en-US" altLang="ko-KR" sz="1400" b="1" i="0" u="none" strike="noStrike" kern="0" cap="none" spc="-40" normalizeH="0" baseline="0" noProof="0" dirty="0">
                  <a:ln>
                    <a:solidFill>
                      <a:srgbClr val="404040">
                        <a:alpha val="0"/>
                      </a:srgbClr>
                    </a:solidFill>
                  </a:ln>
                  <a:solidFill>
                    <a:prstClr val="black">
                      <a:lumMod val="85000"/>
                      <a:lumOff val="15000"/>
                    </a:prstClr>
                  </a:solidFill>
                  <a:effectLst/>
                  <a:uLnTx/>
                  <a:uFillTx/>
                  <a:latin typeface="Arial" panose="020B0604020202020204" pitchFamily="34" charset="0"/>
                  <a:ea typeface="맑은 고딕" panose="020B0503020000020004" pitchFamily="50" charset="-127"/>
                  <a:cs typeface="Arial" panose="020B0604020202020204" pitchFamily="34" charset="0"/>
                </a:rPr>
                <a:t>Technology</a:t>
              </a:r>
            </a:p>
            <a:p>
              <a:pPr marL="0" marR="0" lvl="1" indent="0" algn="r" defTabSz="914400" eaLnBrk="1" fontAlgn="auto" latinLnBrk="1" hangingPunct="1">
                <a:lnSpc>
                  <a:spcPct val="100000"/>
                </a:lnSpc>
                <a:spcBef>
                  <a:spcPts val="0"/>
                </a:spcBef>
                <a:spcAft>
                  <a:spcPts val="0"/>
                </a:spcAft>
                <a:buClr>
                  <a:srgbClr val="000000"/>
                </a:buClr>
                <a:buSzPct val="95000"/>
                <a:buFontTx/>
                <a:buNone/>
                <a:tabLst/>
                <a:defRPr/>
              </a:pPr>
              <a:r>
                <a:rPr kumimoji="0" lang="en-US" altLang="ko-KR" sz="1400" b="1" i="0" u="none" strike="noStrike" kern="0" cap="none" spc="-40" normalizeH="0" baseline="0" noProof="0" dirty="0">
                  <a:ln>
                    <a:solidFill>
                      <a:srgbClr val="404040">
                        <a:alpha val="0"/>
                      </a:srgbClr>
                    </a:solidFill>
                  </a:ln>
                  <a:solidFill>
                    <a:prstClr val="black">
                      <a:lumMod val="85000"/>
                      <a:lumOff val="15000"/>
                    </a:prstClr>
                  </a:solidFill>
                  <a:effectLst/>
                  <a:uLnTx/>
                  <a:uFillTx/>
                  <a:latin typeface="Arial" panose="020B0604020202020204" pitchFamily="34" charset="0"/>
                  <a:ea typeface="맑은 고딕" panose="020B0503020000020004" pitchFamily="50" charset="-127"/>
                  <a:cs typeface="Arial" panose="020B0604020202020204" pitchFamily="34" charset="0"/>
                </a:rPr>
                <a:t>Optimization</a:t>
              </a:r>
            </a:p>
          </p:txBody>
        </p:sp>
        <p:sp>
          <p:nvSpPr>
            <p:cNvPr id="139" name="모서리가 둥근 직사각형 15">
              <a:extLst>
                <a:ext uri="{FF2B5EF4-FFF2-40B4-BE49-F238E27FC236}">
                  <a16:creationId xmlns:a16="http://schemas.microsoft.com/office/drawing/2014/main" id="{55D0E438-5FFA-E0A0-49AF-F2A8D33FDD0B}"/>
                </a:ext>
              </a:extLst>
            </p:cNvPr>
            <p:cNvSpPr/>
            <p:nvPr/>
          </p:nvSpPr>
          <p:spPr>
            <a:xfrm>
              <a:off x="6830416" y="3434772"/>
              <a:ext cx="708527" cy="140660"/>
            </a:xfrm>
            <a:prstGeom prst="roundRect">
              <a:avLst>
                <a:gd name="adj" fmla="val 6975"/>
              </a:avLst>
            </a:prstGeom>
            <a:noFill/>
            <a:ln w="28575" cap="flat" cmpd="sng" algn="ctr">
              <a:noFill/>
              <a:prstDash val="solid"/>
              <a:miter lim="800000"/>
            </a:ln>
            <a:effectLst/>
          </p:spPr>
          <p:txBody>
            <a:bodyPr wrap="none" lIns="0" tIns="0" rIns="0" bIns="0" rtlCol="0" anchor="t" anchorCtr="0">
              <a:spAutoFit/>
            </a:bodyPr>
            <a:lstStyle/>
            <a:p>
              <a:pPr marL="0" marR="0" lvl="0" indent="0" algn="r" defTabSz="914400" eaLnBrk="1" fontAlgn="auto" latinLnBrk="1" hangingPunct="1">
                <a:lnSpc>
                  <a:spcPct val="80000"/>
                </a:lnSpc>
                <a:spcBef>
                  <a:spcPts val="400"/>
                </a:spcBef>
                <a:spcAft>
                  <a:spcPts val="100"/>
                </a:spcAft>
                <a:buClrTx/>
                <a:buSzTx/>
                <a:buFontTx/>
                <a:buNone/>
                <a:tabLst/>
                <a:defRPr/>
              </a:pPr>
              <a:r>
                <a:rPr kumimoji="0" lang="en-US" altLang="ko-KR" sz="1100" b="1" i="0" u="none" strike="noStrike" kern="0" cap="none" spc="0" normalizeH="0" baseline="0" noProof="0" dirty="0">
                  <a:ln>
                    <a:solidFill>
                      <a:srgbClr val="404040">
                        <a:alpha val="0"/>
                      </a:srgbClr>
                    </a:solidFill>
                  </a:ln>
                  <a:solidFill>
                    <a:srgbClr val="005ABC"/>
                  </a:solidFill>
                  <a:effectLst/>
                  <a:uLnTx/>
                  <a:uFillTx/>
                  <a:latin typeface="Arial" panose="020B0604020202020204" pitchFamily="34" charset="0"/>
                  <a:ea typeface="맑은 고딕" panose="020B0503020000020004" pitchFamily="50" charset="-127"/>
                  <a:cs typeface="Arial" panose="020B0604020202020204" pitchFamily="34" charset="0"/>
                </a:rPr>
                <a:t>07.7~08.12</a:t>
              </a:r>
            </a:p>
          </p:txBody>
        </p:sp>
      </p:grpSp>
      <p:cxnSp>
        <p:nvCxnSpPr>
          <p:cNvPr id="140" name="직선 연결선 139">
            <a:extLst>
              <a:ext uri="{FF2B5EF4-FFF2-40B4-BE49-F238E27FC236}">
                <a16:creationId xmlns:a16="http://schemas.microsoft.com/office/drawing/2014/main" id="{7F9F5AC3-9472-2DE0-2720-4C62FDF97F10}"/>
              </a:ext>
            </a:extLst>
          </p:cNvPr>
          <p:cNvCxnSpPr>
            <a:cxnSpLocks/>
          </p:cNvCxnSpPr>
          <p:nvPr/>
        </p:nvCxnSpPr>
        <p:spPr>
          <a:xfrm>
            <a:off x="7876614" y="2933002"/>
            <a:ext cx="0" cy="1040506"/>
          </a:xfrm>
          <a:prstGeom prst="line">
            <a:avLst/>
          </a:prstGeom>
          <a:noFill/>
          <a:ln w="6350" cap="flat" cmpd="sng" algn="ctr">
            <a:solidFill>
              <a:sysClr val="windowText" lastClr="000000">
                <a:lumMod val="65000"/>
                <a:lumOff val="35000"/>
              </a:sysClr>
            </a:solidFill>
            <a:prstDash val="solid"/>
            <a:miter lim="800000"/>
            <a:headEnd type="none" w="sm" len="sm"/>
            <a:tailEnd type="oval" w="sm" len="sm"/>
          </a:ln>
          <a:effectLst/>
        </p:spPr>
      </p:cxnSp>
    </p:spTree>
    <p:extLst>
      <p:ext uri="{BB962C8B-B14F-4D97-AF65-F5344CB8AC3E}">
        <p14:creationId xmlns:p14="http://schemas.microsoft.com/office/powerpoint/2010/main" val="2139379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a:extLst>
              <a:ext uri="{FF2B5EF4-FFF2-40B4-BE49-F238E27FC236}">
                <a16:creationId xmlns:a16="http://schemas.microsoft.com/office/drawing/2014/main" id="{86C91054-CCF2-6F57-A30A-E64CD69C41FA}"/>
              </a:ext>
            </a:extLst>
          </p:cNvPr>
          <p:cNvSpPr>
            <a:spLocks noGrp="1"/>
          </p:cNvSpPr>
          <p:nvPr>
            <p:ph type="title"/>
          </p:nvPr>
        </p:nvSpPr>
        <p:spPr/>
        <p:txBody>
          <a:bodyPr/>
          <a:lstStyle/>
          <a:p>
            <a:r>
              <a:rPr lang="en-US" altLang="ko-KR" dirty="0"/>
              <a:t>Comprehensive Technology Validation and SDA</a:t>
            </a:r>
            <a:endParaRPr lang="ko-KR" altLang="en-US" dirty="0"/>
          </a:p>
        </p:txBody>
      </p:sp>
      <p:sp>
        <p:nvSpPr>
          <p:cNvPr id="4" name="슬라이드 번호 개체 틀 3">
            <a:extLst>
              <a:ext uri="{FF2B5EF4-FFF2-40B4-BE49-F238E27FC236}">
                <a16:creationId xmlns:a16="http://schemas.microsoft.com/office/drawing/2014/main" id="{0BF881D7-2184-0890-A70E-081E4DA9C03A}"/>
              </a:ext>
            </a:extLst>
          </p:cNvPr>
          <p:cNvSpPr>
            <a:spLocks noGrp="1"/>
          </p:cNvSpPr>
          <p:nvPr>
            <p:ph type="sldNum" sz="quarter" idx="10"/>
          </p:nvPr>
        </p:nvSpPr>
        <p:spPr/>
        <p:txBody>
          <a:bodyPr/>
          <a:lstStyle/>
          <a:p>
            <a:pPr>
              <a:defRPr/>
            </a:pPr>
            <a:fld id="{7CC98762-DBD0-4969-B097-75CD181D0EE4}" type="slidenum">
              <a:rPr lang="ko-KR" altLang="en-US" smtClean="0"/>
              <a:pPr>
                <a:defRPr/>
              </a:pPr>
              <a:t>21</a:t>
            </a:fld>
            <a:endParaRPr lang="ko-KR" altLang="en-US" dirty="0"/>
          </a:p>
        </p:txBody>
      </p:sp>
      <p:sp>
        <p:nvSpPr>
          <p:cNvPr id="5" name="TextBox 4">
            <a:extLst>
              <a:ext uri="{FF2B5EF4-FFF2-40B4-BE49-F238E27FC236}">
                <a16:creationId xmlns:a16="http://schemas.microsoft.com/office/drawing/2014/main" id="{EB8E9833-172E-2B96-4FF5-941A4B61D9D0}"/>
              </a:ext>
            </a:extLst>
          </p:cNvPr>
          <p:cNvSpPr txBox="1"/>
          <p:nvPr/>
        </p:nvSpPr>
        <p:spPr>
          <a:xfrm>
            <a:off x="106671" y="978002"/>
            <a:ext cx="569388" cy="507831"/>
          </a:xfrm>
          <a:prstGeom prst="rect">
            <a:avLst/>
          </a:prstGeom>
          <a:noFill/>
          <a:ln>
            <a:noFill/>
          </a:ln>
          <a:effectLst/>
        </p:spPr>
        <p:txBody>
          <a:bodyPr wrap="none" rtlCol="0">
            <a:spAutoFit/>
            <a:scene3d>
              <a:camera prst="orthographicFront"/>
              <a:lightRig rig="threePt" dir="t"/>
            </a:scene3d>
            <a:sp3d>
              <a:bevelT w="1270" h="1270"/>
            </a:sp3d>
          </a:bodyPr>
          <a:lstStyle/>
          <a:p>
            <a:pPr algn="r"/>
            <a:r>
              <a:rPr lang="en-US" altLang="ko-KR" sz="2700" b="1" dirty="0">
                <a:solidFill>
                  <a:schemeClr val="bg1"/>
                </a:solidFill>
                <a:latin typeface="Arial" panose="020B0604020202020204" pitchFamily="34" charset="0"/>
                <a:ea typeface="KoPub돋움체 Bold" panose="00000800000000000000" pitchFamily="2" charset="-127"/>
                <a:cs typeface="Arial" panose="020B0604020202020204" pitchFamily="34" charset="0"/>
              </a:rPr>
              <a:t>15</a:t>
            </a:r>
          </a:p>
        </p:txBody>
      </p:sp>
      <p:pic>
        <p:nvPicPr>
          <p:cNvPr id="6" name="그래픽 195">
            <a:extLst>
              <a:ext uri="{FF2B5EF4-FFF2-40B4-BE49-F238E27FC236}">
                <a16:creationId xmlns:a16="http://schemas.microsoft.com/office/drawing/2014/main" id="{5A1A9CC9-C7F0-CF7A-A259-2AF611DC169D}"/>
              </a:ext>
            </a:extLst>
          </p:cNvPr>
          <p:cNvPicPr>
            <a:picLocks noChangeAspect="1"/>
          </p:cNvPicPr>
          <p:nvPr/>
        </p:nvPicPr>
        <p:blipFill>
          <a:blip r:embed="rId2">
            <a:duotone>
              <a:schemeClr val="accent3">
                <a:shade val="45000"/>
                <a:satMod val="135000"/>
              </a:schemeClr>
              <a:prstClr val="white"/>
            </a:duotone>
            <a:extLst>
              <a:ext uri="{96DAC541-7B7A-43D3-8B79-37D633B846F1}">
                <asvg:svgBlip xmlns:asvg="http://schemas.microsoft.com/office/drawing/2016/SVG/main" r:embed="rId3"/>
              </a:ext>
            </a:extLst>
          </a:blip>
          <a:stretch>
            <a:fillRect/>
          </a:stretch>
        </p:blipFill>
        <p:spPr>
          <a:xfrm>
            <a:off x="4883623" y="2958862"/>
            <a:ext cx="2678805" cy="2129593"/>
          </a:xfrm>
          <a:prstGeom prst="rect">
            <a:avLst/>
          </a:prstGeom>
        </p:spPr>
      </p:pic>
      <p:sp>
        <p:nvSpPr>
          <p:cNvPr id="7" name="직사각형 6">
            <a:extLst>
              <a:ext uri="{FF2B5EF4-FFF2-40B4-BE49-F238E27FC236}">
                <a16:creationId xmlns:a16="http://schemas.microsoft.com/office/drawing/2014/main" id="{33B9CA51-6FC2-E85D-DA6F-8C0D4AC33A9D}"/>
              </a:ext>
            </a:extLst>
          </p:cNvPr>
          <p:cNvSpPr/>
          <p:nvPr/>
        </p:nvSpPr>
        <p:spPr>
          <a:xfrm>
            <a:off x="668977" y="970998"/>
            <a:ext cx="2261922" cy="2034833"/>
          </a:xfrm>
          <a:prstGeom prst="rect">
            <a:avLst/>
          </a:prstGeom>
          <a:solidFill>
            <a:schemeClr val="bg1">
              <a:lumMod val="95000"/>
            </a:schemeClr>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scene3d>
              <a:camera prst="orthographicFront"/>
              <a:lightRig rig="threePt" dir="t"/>
            </a:scene3d>
            <a:sp3d>
              <a:bevelT w="1270" h="1270"/>
            </a:sp3d>
          </a:bodyPr>
          <a:lstStyle/>
          <a:p>
            <a:pPr algn="ctr" defTabSz="390997" fontAlgn="auto" latinLnBrk="0">
              <a:spcBef>
                <a:spcPts val="0"/>
              </a:spcBef>
              <a:spcAft>
                <a:spcPts val="0"/>
              </a:spcAft>
              <a:buSzPct val="100000"/>
            </a:pPr>
            <a:endParaRPr kumimoji="0" lang="ko-KR" altLang="en-US" sz="770" spc="-60" dirty="0">
              <a:solidFill>
                <a:prstClr val="white"/>
              </a:solidFill>
              <a:latin typeface="Arial" panose="020B0604020202020204" pitchFamily="34" charset="0"/>
              <a:ea typeface="맑은 고딕" panose="020B0503020000020004" pitchFamily="50" charset="-127"/>
              <a:cs typeface="Arial" panose="020B0604020202020204" pitchFamily="34" charset="0"/>
            </a:endParaRPr>
          </a:p>
        </p:txBody>
      </p:sp>
      <p:sp>
        <p:nvSpPr>
          <p:cNvPr id="8" name="직사각형 7">
            <a:extLst>
              <a:ext uri="{FF2B5EF4-FFF2-40B4-BE49-F238E27FC236}">
                <a16:creationId xmlns:a16="http://schemas.microsoft.com/office/drawing/2014/main" id="{E6D8C991-7F81-5675-5ADE-114BDB506A5D}"/>
              </a:ext>
            </a:extLst>
          </p:cNvPr>
          <p:cNvSpPr/>
          <p:nvPr/>
        </p:nvSpPr>
        <p:spPr>
          <a:xfrm>
            <a:off x="2986534" y="970998"/>
            <a:ext cx="2261922" cy="2034833"/>
          </a:xfrm>
          <a:prstGeom prst="rect">
            <a:avLst/>
          </a:prstGeom>
          <a:solidFill>
            <a:schemeClr val="bg1">
              <a:lumMod val="95000"/>
            </a:schemeClr>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scene3d>
              <a:camera prst="orthographicFront"/>
              <a:lightRig rig="threePt" dir="t"/>
            </a:scene3d>
            <a:sp3d>
              <a:bevelT w="1270" h="1270"/>
            </a:sp3d>
          </a:bodyPr>
          <a:lstStyle/>
          <a:p>
            <a:pPr algn="ctr" defTabSz="390997" fontAlgn="auto" latinLnBrk="0">
              <a:spcBef>
                <a:spcPts val="0"/>
              </a:spcBef>
              <a:spcAft>
                <a:spcPts val="0"/>
              </a:spcAft>
              <a:buSzPct val="100000"/>
            </a:pPr>
            <a:endParaRPr kumimoji="0" lang="ko-KR" altLang="en-US" sz="770" spc="-60" dirty="0">
              <a:solidFill>
                <a:prstClr val="white"/>
              </a:solidFill>
              <a:latin typeface="Arial" panose="020B0604020202020204" pitchFamily="34" charset="0"/>
              <a:ea typeface="맑은 고딕" panose="020B0503020000020004" pitchFamily="50" charset="-127"/>
              <a:cs typeface="Arial" panose="020B0604020202020204" pitchFamily="34" charset="0"/>
            </a:endParaRPr>
          </a:p>
        </p:txBody>
      </p:sp>
      <p:sp>
        <p:nvSpPr>
          <p:cNvPr id="9" name="직사각형 8">
            <a:extLst>
              <a:ext uri="{FF2B5EF4-FFF2-40B4-BE49-F238E27FC236}">
                <a16:creationId xmlns:a16="http://schemas.microsoft.com/office/drawing/2014/main" id="{97435F2E-3D18-5A17-B56E-AE7042B0D92B}"/>
              </a:ext>
            </a:extLst>
          </p:cNvPr>
          <p:cNvSpPr/>
          <p:nvPr/>
        </p:nvSpPr>
        <p:spPr>
          <a:xfrm>
            <a:off x="5304091" y="970998"/>
            <a:ext cx="2261922" cy="2034833"/>
          </a:xfrm>
          <a:prstGeom prst="rect">
            <a:avLst/>
          </a:prstGeom>
          <a:solidFill>
            <a:schemeClr val="bg1">
              <a:lumMod val="95000"/>
            </a:schemeClr>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scene3d>
              <a:camera prst="orthographicFront"/>
              <a:lightRig rig="threePt" dir="t"/>
            </a:scene3d>
            <a:sp3d>
              <a:bevelT w="1270" h="1270"/>
            </a:sp3d>
          </a:bodyPr>
          <a:lstStyle/>
          <a:p>
            <a:pPr algn="ctr" defTabSz="390997" fontAlgn="auto" latinLnBrk="0">
              <a:spcBef>
                <a:spcPts val="0"/>
              </a:spcBef>
              <a:spcAft>
                <a:spcPts val="0"/>
              </a:spcAft>
              <a:buSzPct val="100000"/>
            </a:pPr>
            <a:endParaRPr kumimoji="0" lang="ko-KR" altLang="en-US" sz="770" spc="-60" dirty="0">
              <a:solidFill>
                <a:prstClr val="white"/>
              </a:solidFill>
              <a:latin typeface="Arial" panose="020B0604020202020204" pitchFamily="34" charset="0"/>
              <a:ea typeface="맑은 고딕" panose="020B0503020000020004" pitchFamily="50" charset="-127"/>
              <a:cs typeface="Arial" panose="020B0604020202020204" pitchFamily="34" charset="0"/>
            </a:endParaRPr>
          </a:p>
        </p:txBody>
      </p:sp>
      <p:grpSp>
        <p:nvGrpSpPr>
          <p:cNvPr id="10" name="그룹 9">
            <a:extLst>
              <a:ext uri="{FF2B5EF4-FFF2-40B4-BE49-F238E27FC236}">
                <a16:creationId xmlns:a16="http://schemas.microsoft.com/office/drawing/2014/main" id="{C0AA8B66-87CE-BA90-125C-61BAFC9592DA}"/>
              </a:ext>
            </a:extLst>
          </p:cNvPr>
          <p:cNvGrpSpPr/>
          <p:nvPr/>
        </p:nvGrpSpPr>
        <p:grpSpPr>
          <a:xfrm>
            <a:off x="592628" y="962851"/>
            <a:ext cx="7049734" cy="356148"/>
            <a:chOff x="450476" y="1412875"/>
            <a:chExt cx="8243048" cy="416434"/>
          </a:xfrm>
        </p:grpSpPr>
        <p:sp>
          <p:nvSpPr>
            <p:cNvPr id="11" name="직사각형 10">
              <a:extLst>
                <a:ext uri="{FF2B5EF4-FFF2-40B4-BE49-F238E27FC236}">
                  <a16:creationId xmlns:a16="http://schemas.microsoft.com/office/drawing/2014/main" id="{CA6B1E76-C336-EE0E-5A8D-EE5F030FA10E}"/>
                </a:ext>
              </a:extLst>
            </p:cNvPr>
            <p:cNvSpPr/>
            <p:nvPr/>
          </p:nvSpPr>
          <p:spPr>
            <a:xfrm>
              <a:off x="450476" y="1412875"/>
              <a:ext cx="8243048" cy="416434"/>
            </a:xfrm>
            <a:prstGeom prst="rect">
              <a:avLst/>
            </a:prstGeom>
            <a:solidFill>
              <a:srgbClr val="0BB987"/>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scene3d>
                <a:camera prst="orthographicFront"/>
                <a:lightRig rig="threePt" dir="t"/>
              </a:scene3d>
              <a:sp3d>
                <a:bevelT w="1270" h="1270"/>
              </a:sp3d>
            </a:bodyPr>
            <a:lstStyle/>
            <a:p>
              <a:pPr algn="ctr" defTabSz="390997" fontAlgn="auto" latinLnBrk="0">
                <a:spcBef>
                  <a:spcPts val="0"/>
                </a:spcBef>
                <a:spcAft>
                  <a:spcPts val="0"/>
                </a:spcAft>
                <a:buSzPct val="100000"/>
              </a:pPr>
              <a:endParaRPr kumimoji="0" lang="ko-KR" altLang="en-US" sz="770" spc="-60" dirty="0">
                <a:solidFill>
                  <a:prstClr val="white"/>
                </a:solidFill>
                <a:latin typeface="+mn-ea"/>
                <a:cs typeface="Arial" panose="020B0604020202020204" pitchFamily="34" charset="0"/>
              </a:endParaRPr>
            </a:p>
          </p:txBody>
        </p:sp>
        <p:sp>
          <p:nvSpPr>
            <p:cNvPr id="12" name="모서리가 둥근 직사각형 15">
              <a:extLst>
                <a:ext uri="{FF2B5EF4-FFF2-40B4-BE49-F238E27FC236}">
                  <a16:creationId xmlns:a16="http://schemas.microsoft.com/office/drawing/2014/main" id="{FA616EFB-96CE-C5F8-00C7-C28A58BED052}"/>
                </a:ext>
              </a:extLst>
            </p:cNvPr>
            <p:cNvSpPr/>
            <p:nvPr/>
          </p:nvSpPr>
          <p:spPr>
            <a:xfrm>
              <a:off x="1326483" y="1509203"/>
              <a:ext cx="1073926" cy="223733"/>
            </a:xfrm>
            <a:prstGeom prst="roundRect">
              <a:avLst>
                <a:gd name="adj" fmla="val 6975"/>
              </a:avLst>
            </a:prstGeom>
            <a:noFill/>
            <a:ln w="28575">
              <a:noFill/>
            </a:ln>
            <a:effectLst/>
          </p:spPr>
          <p:style>
            <a:lnRef idx="2">
              <a:schemeClr val="dk1"/>
            </a:lnRef>
            <a:fillRef idx="1">
              <a:schemeClr val="lt1"/>
            </a:fillRef>
            <a:effectRef idx="0">
              <a:schemeClr val="dk1"/>
            </a:effectRef>
            <a:fontRef idx="minor">
              <a:schemeClr val="dk1"/>
            </a:fontRef>
          </p:style>
          <p:txBody>
            <a:bodyPr wrap="none" lIns="0" tIns="0" rIns="0" bIns="0" rtlCol="0" anchor="t" anchorCtr="0">
              <a:spAutoFit/>
            </a:bodyPr>
            <a:lstStyle/>
            <a:p>
              <a:pPr marL="0" lvl="1" indent="-354713" algn="ctr">
                <a:spcAft>
                  <a:spcPts val="86"/>
                </a:spcAft>
                <a:buClr>
                  <a:srgbClr val="000000"/>
                </a:buClr>
                <a:buSzPct val="95000"/>
                <a:defRPr/>
              </a:pPr>
              <a:r>
                <a:rPr lang="en-US" altLang="ko-KR" sz="1197" b="1" spc="-51" dirty="0">
                  <a:ln>
                    <a:solidFill>
                      <a:srgbClr val="B36201">
                        <a:alpha val="0"/>
                      </a:srgbClr>
                    </a:solidFill>
                  </a:ln>
                  <a:solidFill>
                    <a:schemeClr val="bg1"/>
                  </a:solidFill>
                  <a:latin typeface="Arial" panose="020B0604020202020204" pitchFamily="34" charset="0"/>
                  <a:ea typeface="맑은 고딕" panose="020B0503020000020004" pitchFamily="50" charset="-127"/>
                  <a:cs typeface="Arial" panose="020B0604020202020204" pitchFamily="34" charset="0"/>
                </a:rPr>
                <a:t>Fuel TH Tests</a:t>
              </a:r>
            </a:p>
          </p:txBody>
        </p:sp>
        <p:sp>
          <p:nvSpPr>
            <p:cNvPr id="13" name="모서리가 둥근 직사각형 15">
              <a:extLst>
                <a:ext uri="{FF2B5EF4-FFF2-40B4-BE49-F238E27FC236}">
                  <a16:creationId xmlns:a16="http://schemas.microsoft.com/office/drawing/2014/main" id="{145DE8B2-436C-C4B9-AB7E-F70CB345EE76}"/>
                </a:ext>
              </a:extLst>
            </p:cNvPr>
            <p:cNvSpPr/>
            <p:nvPr/>
          </p:nvSpPr>
          <p:spPr>
            <a:xfrm>
              <a:off x="3503688" y="1509203"/>
              <a:ext cx="2239992" cy="223733"/>
            </a:xfrm>
            <a:prstGeom prst="roundRect">
              <a:avLst>
                <a:gd name="adj" fmla="val 6975"/>
              </a:avLst>
            </a:prstGeom>
            <a:noFill/>
            <a:ln w="28575">
              <a:noFill/>
            </a:ln>
            <a:effectLst/>
          </p:spPr>
          <p:style>
            <a:lnRef idx="2">
              <a:schemeClr val="dk1"/>
            </a:lnRef>
            <a:fillRef idx="1">
              <a:schemeClr val="lt1"/>
            </a:fillRef>
            <a:effectRef idx="0">
              <a:schemeClr val="dk1"/>
            </a:effectRef>
            <a:fontRef idx="minor">
              <a:schemeClr val="dk1"/>
            </a:fontRef>
          </p:style>
          <p:txBody>
            <a:bodyPr wrap="none" lIns="0" tIns="0" rIns="0" bIns="0" rtlCol="0" anchor="t" anchorCtr="0">
              <a:spAutoFit/>
            </a:bodyPr>
            <a:lstStyle/>
            <a:p>
              <a:pPr marL="0" lvl="1" indent="-354713" algn="ctr">
                <a:spcAft>
                  <a:spcPts val="86"/>
                </a:spcAft>
                <a:buClr>
                  <a:srgbClr val="000000"/>
                </a:buClr>
                <a:buSzPct val="95000"/>
                <a:defRPr/>
              </a:pPr>
              <a:r>
                <a:rPr lang="en-US" altLang="ko-KR" sz="1197" b="1" spc="-51" dirty="0">
                  <a:ln>
                    <a:solidFill>
                      <a:srgbClr val="B36201">
                        <a:alpha val="0"/>
                      </a:srgbClr>
                    </a:solidFill>
                  </a:ln>
                  <a:solidFill>
                    <a:schemeClr val="bg1"/>
                  </a:solidFill>
                  <a:latin typeface="Arial" panose="020B0604020202020204" pitchFamily="34" charset="0"/>
                  <a:ea typeface="맑은 고딕" panose="020B0503020000020004" pitchFamily="50" charset="-127"/>
                  <a:cs typeface="Arial" panose="020B0604020202020204" pitchFamily="34" charset="0"/>
                </a:rPr>
                <a:t>Mechanics and Components</a:t>
              </a:r>
            </a:p>
          </p:txBody>
        </p:sp>
        <p:sp>
          <p:nvSpPr>
            <p:cNvPr id="14" name="모서리가 둥근 직사각형 15">
              <a:extLst>
                <a:ext uri="{FF2B5EF4-FFF2-40B4-BE49-F238E27FC236}">
                  <a16:creationId xmlns:a16="http://schemas.microsoft.com/office/drawing/2014/main" id="{FDA5C141-32B5-770C-05A5-02EF5FE993C1}"/>
                </a:ext>
              </a:extLst>
            </p:cNvPr>
            <p:cNvSpPr/>
            <p:nvPr/>
          </p:nvSpPr>
          <p:spPr>
            <a:xfrm>
              <a:off x="5985278" y="1509203"/>
              <a:ext cx="2559457" cy="223733"/>
            </a:xfrm>
            <a:prstGeom prst="roundRect">
              <a:avLst>
                <a:gd name="adj" fmla="val 6975"/>
              </a:avLst>
            </a:prstGeom>
            <a:noFill/>
            <a:ln w="28575">
              <a:noFill/>
            </a:ln>
            <a:effectLst/>
          </p:spPr>
          <p:style>
            <a:lnRef idx="2">
              <a:schemeClr val="dk1"/>
            </a:lnRef>
            <a:fillRef idx="1">
              <a:schemeClr val="lt1"/>
            </a:fillRef>
            <a:effectRef idx="0">
              <a:schemeClr val="dk1"/>
            </a:effectRef>
            <a:fontRef idx="minor">
              <a:schemeClr val="dk1"/>
            </a:fontRef>
          </p:style>
          <p:txBody>
            <a:bodyPr wrap="none" lIns="0" tIns="0" rIns="0" bIns="0" rtlCol="0" anchor="t" anchorCtr="0">
              <a:spAutoFit/>
            </a:bodyPr>
            <a:lstStyle/>
            <a:p>
              <a:pPr marL="0" lvl="1" indent="-354713" algn="ctr">
                <a:spcAft>
                  <a:spcPts val="86"/>
                </a:spcAft>
                <a:buClr>
                  <a:srgbClr val="000000"/>
                </a:buClr>
                <a:buSzPct val="95000"/>
                <a:defRPr/>
              </a:pPr>
              <a:r>
                <a:rPr lang="en-US" altLang="ko-KR" sz="1197" b="1" spc="-51" dirty="0">
                  <a:ln>
                    <a:solidFill>
                      <a:srgbClr val="B36201">
                        <a:alpha val="0"/>
                      </a:srgbClr>
                    </a:solidFill>
                  </a:ln>
                  <a:solidFill>
                    <a:schemeClr val="bg1"/>
                  </a:solidFill>
                  <a:latin typeface="Arial" panose="020B0604020202020204" pitchFamily="34" charset="0"/>
                  <a:ea typeface="맑은 고딕" panose="020B0503020000020004" pitchFamily="50" charset="-127"/>
                  <a:cs typeface="Arial" panose="020B0604020202020204" pitchFamily="34" charset="0"/>
                </a:rPr>
                <a:t>Thermal - Hydraulics Experiment</a:t>
              </a:r>
            </a:p>
          </p:txBody>
        </p:sp>
      </p:grpSp>
      <p:sp>
        <p:nvSpPr>
          <p:cNvPr id="15" name="이등변 삼각형 14">
            <a:extLst>
              <a:ext uri="{FF2B5EF4-FFF2-40B4-BE49-F238E27FC236}">
                <a16:creationId xmlns:a16="http://schemas.microsoft.com/office/drawing/2014/main" id="{0370B6D7-53DE-3E58-079D-4325B5EA3BF6}"/>
              </a:ext>
            </a:extLst>
          </p:cNvPr>
          <p:cNvSpPr/>
          <p:nvPr/>
        </p:nvSpPr>
        <p:spPr>
          <a:xfrm flipV="1">
            <a:off x="592628" y="1318999"/>
            <a:ext cx="76350" cy="65819"/>
          </a:xfrm>
          <a:prstGeom prst="triangle">
            <a:avLst>
              <a:gd name="adj" fmla="val 100000"/>
            </a:avLst>
          </a:prstGeom>
          <a:solidFill>
            <a:schemeClr val="tx1">
              <a:lumMod val="65000"/>
              <a:lumOff val="35000"/>
            </a:schemeClr>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scene3d>
              <a:camera prst="orthographicFront"/>
              <a:lightRig rig="threePt" dir="t"/>
            </a:scene3d>
            <a:sp3d>
              <a:bevelT w="1270" h="1270"/>
            </a:sp3d>
          </a:bodyPr>
          <a:lstStyle/>
          <a:p>
            <a:pPr algn="ctr" defTabSz="390997" fontAlgn="auto" latinLnBrk="0">
              <a:spcBef>
                <a:spcPts val="0"/>
              </a:spcBef>
              <a:spcAft>
                <a:spcPts val="0"/>
              </a:spcAft>
              <a:buSzPct val="100000"/>
            </a:pPr>
            <a:endParaRPr kumimoji="0" lang="ko-KR" altLang="en-US" sz="770" spc="-60" dirty="0">
              <a:solidFill>
                <a:prstClr val="white"/>
              </a:solidFill>
              <a:latin typeface="Arial" panose="020B0604020202020204" pitchFamily="34" charset="0"/>
              <a:ea typeface="맑은 고딕" panose="020B0503020000020004" pitchFamily="50" charset="-127"/>
              <a:cs typeface="Arial" panose="020B0604020202020204" pitchFamily="34" charset="0"/>
            </a:endParaRPr>
          </a:p>
        </p:txBody>
      </p:sp>
      <p:sp>
        <p:nvSpPr>
          <p:cNvPr id="16" name="이등변 삼각형 15">
            <a:extLst>
              <a:ext uri="{FF2B5EF4-FFF2-40B4-BE49-F238E27FC236}">
                <a16:creationId xmlns:a16="http://schemas.microsoft.com/office/drawing/2014/main" id="{94638714-A3B6-E1AD-0780-5033662A17B0}"/>
              </a:ext>
            </a:extLst>
          </p:cNvPr>
          <p:cNvSpPr/>
          <p:nvPr/>
        </p:nvSpPr>
        <p:spPr>
          <a:xfrm flipH="1" flipV="1">
            <a:off x="7566012" y="1318999"/>
            <a:ext cx="76350" cy="65819"/>
          </a:xfrm>
          <a:prstGeom prst="triangle">
            <a:avLst>
              <a:gd name="adj" fmla="val 100000"/>
            </a:avLst>
          </a:prstGeom>
          <a:solidFill>
            <a:schemeClr val="tx1">
              <a:lumMod val="65000"/>
              <a:lumOff val="35000"/>
            </a:schemeClr>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scene3d>
              <a:camera prst="orthographicFront"/>
              <a:lightRig rig="threePt" dir="t"/>
            </a:scene3d>
            <a:sp3d>
              <a:bevelT w="1270" h="1270"/>
            </a:sp3d>
          </a:bodyPr>
          <a:lstStyle/>
          <a:p>
            <a:pPr algn="ctr" defTabSz="390997" fontAlgn="auto" latinLnBrk="0">
              <a:spcBef>
                <a:spcPts val="0"/>
              </a:spcBef>
              <a:spcAft>
                <a:spcPts val="0"/>
              </a:spcAft>
              <a:buSzPct val="100000"/>
            </a:pPr>
            <a:endParaRPr kumimoji="0" lang="ko-KR" altLang="en-US" sz="770" spc="-60" dirty="0">
              <a:solidFill>
                <a:prstClr val="white"/>
              </a:solidFill>
              <a:latin typeface="Arial" panose="020B0604020202020204" pitchFamily="34" charset="0"/>
              <a:ea typeface="맑은 고딕" panose="020B0503020000020004" pitchFamily="50" charset="-127"/>
              <a:cs typeface="Arial" panose="020B0604020202020204" pitchFamily="34" charset="0"/>
            </a:endParaRPr>
          </a:p>
        </p:txBody>
      </p:sp>
      <p:grpSp>
        <p:nvGrpSpPr>
          <p:cNvPr id="17" name="그룹 16">
            <a:extLst>
              <a:ext uri="{FF2B5EF4-FFF2-40B4-BE49-F238E27FC236}">
                <a16:creationId xmlns:a16="http://schemas.microsoft.com/office/drawing/2014/main" id="{48437FE2-710A-95CA-43AE-829A22CDE661}"/>
              </a:ext>
            </a:extLst>
          </p:cNvPr>
          <p:cNvGrpSpPr/>
          <p:nvPr/>
        </p:nvGrpSpPr>
        <p:grpSpPr>
          <a:xfrm>
            <a:off x="2958717" y="1058905"/>
            <a:ext cx="2317556" cy="1994589"/>
            <a:chOff x="3217074" y="1525188"/>
            <a:chExt cx="2709851" cy="2332215"/>
          </a:xfrm>
        </p:grpSpPr>
        <p:cxnSp>
          <p:nvCxnSpPr>
            <p:cNvPr id="18" name="직선 연결선 66">
              <a:extLst>
                <a:ext uri="{FF2B5EF4-FFF2-40B4-BE49-F238E27FC236}">
                  <a16:creationId xmlns:a16="http://schemas.microsoft.com/office/drawing/2014/main" id="{4E2784FE-E9EB-DEA8-6F5D-1BE17ED27384}"/>
                </a:ext>
              </a:extLst>
            </p:cNvPr>
            <p:cNvCxnSpPr>
              <a:cxnSpLocks/>
            </p:cNvCxnSpPr>
            <p:nvPr/>
          </p:nvCxnSpPr>
          <p:spPr>
            <a:xfrm>
              <a:off x="3217074" y="1525188"/>
              <a:ext cx="0" cy="2332215"/>
            </a:xfrm>
            <a:prstGeom prst="line">
              <a:avLst/>
            </a:prstGeom>
            <a:ln w="12700" cap="rnd">
              <a:solidFill>
                <a:schemeClr val="tx1">
                  <a:lumMod val="50000"/>
                  <a:lumOff val="50000"/>
                </a:schemeClr>
              </a:solidFill>
              <a:prstDash val="sysDot"/>
              <a:headEnd type="oval" w="sm" len="sm"/>
            </a:ln>
          </p:spPr>
          <p:style>
            <a:lnRef idx="1">
              <a:schemeClr val="accent1"/>
            </a:lnRef>
            <a:fillRef idx="0">
              <a:schemeClr val="accent1"/>
            </a:fillRef>
            <a:effectRef idx="0">
              <a:schemeClr val="accent1"/>
            </a:effectRef>
            <a:fontRef idx="minor">
              <a:schemeClr val="tx1"/>
            </a:fontRef>
          </p:style>
        </p:cxnSp>
        <p:cxnSp>
          <p:nvCxnSpPr>
            <p:cNvPr id="19" name="직선 연결선 66">
              <a:extLst>
                <a:ext uri="{FF2B5EF4-FFF2-40B4-BE49-F238E27FC236}">
                  <a16:creationId xmlns:a16="http://schemas.microsoft.com/office/drawing/2014/main" id="{A520A163-8AB4-5E85-BC31-EC6FF9036EE6}"/>
                </a:ext>
              </a:extLst>
            </p:cNvPr>
            <p:cNvCxnSpPr>
              <a:cxnSpLocks/>
            </p:cNvCxnSpPr>
            <p:nvPr/>
          </p:nvCxnSpPr>
          <p:spPr>
            <a:xfrm>
              <a:off x="5926925" y="1525188"/>
              <a:ext cx="0" cy="2327675"/>
            </a:xfrm>
            <a:prstGeom prst="line">
              <a:avLst/>
            </a:prstGeom>
            <a:ln w="12700" cap="rnd">
              <a:solidFill>
                <a:schemeClr val="tx1">
                  <a:lumMod val="50000"/>
                  <a:lumOff val="50000"/>
                </a:schemeClr>
              </a:solidFill>
              <a:prstDash val="sysDot"/>
              <a:headEnd type="oval" w="sm" len="sm"/>
            </a:ln>
          </p:spPr>
          <p:style>
            <a:lnRef idx="1">
              <a:schemeClr val="accent1"/>
            </a:lnRef>
            <a:fillRef idx="0">
              <a:schemeClr val="accent1"/>
            </a:fillRef>
            <a:effectRef idx="0">
              <a:schemeClr val="accent1"/>
            </a:effectRef>
            <a:fontRef idx="minor">
              <a:schemeClr val="tx1"/>
            </a:fontRef>
          </p:style>
        </p:cxnSp>
      </p:grpSp>
      <p:grpSp>
        <p:nvGrpSpPr>
          <p:cNvPr id="20" name="그룹 19">
            <a:extLst>
              <a:ext uri="{FF2B5EF4-FFF2-40B4-BE49-F238E27FC236}">
                <a16:creationId xmlns:a16="http://schemas.microsoft.com/office/drawing/2014/main" id="{F2D38BA2-88A4-26C5-057A-53C5023A5A70}"/>
              </a:ext>
            </a:extLst>
          </p:cNvPr>
          <p:cNvGrpSpPr/>
          <p:nvPr/>
        </p:nvGrpSpPr>
        <p:grpSpPr>
          <a:xfrm>
            <a:off x="753164" y="1379195"/>
            <a:ext cx="2093540" cy="1517503"/>
            <a:chOff x="638186" y="1899694"/>
            <a:chExt cx="2447915" cy="1774372"/>
          </a:xfrm>
        </p:grpSpPr>
        <p:grpSp>
          <p:nvGrpSpPr>
            <p:cNvPr id="21" name="그룹 20">
              <a:extLst>
                <a:ext uri="{FF2B5EF4-FFF2-40B4-BE49-F238E27FC236}">
                  <a16:creationId xmlns:a16="http://schemas.microsoft.com/office/drawing/2014/main" id="{7D07334D-48E4-C9C1-907D-8C2CB60DBAA0}"/>
                </a:ext>
              </a:extLst>
            </p:cNvPr>
            <p:cNvGrpSpPr/>
            <p:nvPr/>
          </p:nvGrpSpPr>
          <p:grpSpPr>
            <a:xfrm>
              <a:off x="640300" y="2805964"/>
              <a:ext cx="1569629" cy="159797"/>
              <a:chOff x="724159" y="2839905"/>
              <a:chExt cx="1569629" cy="159797"/>
            </a:xfrm>
          </p:grpSpPr>
          <p:sp>
            <p:nvSpPr>
              <p:cNvPr id="48" name="모서리가 둥근 직사각형 15">
                <a:extLst>
                  <a:ext uri="{FF2B5EF4-FFF2-40B4-BE49-F238E27FC236}">
                    <a16:creationId xmlns:a16="http://schemas.microsoft.com/office/drawing/2014/main" id="{68C37E05-BDE4-320C-0CF4-724371CAF9AF}"/>
                  </a:ext>
                </a:extLst>
              </p:cNvPr>
              <p:cNvSpPr/>
              <p:nvPr/>
            </p:nvSpPr>
            <p:spPr>
              <a:xfrm>
                <a:off x="927390" y="2839905"/>
                <a:ext cx="1366398" cy="159797"/>
              </a:xfrm>
              <a:prstGeom prst="roundRect">
                <a:avLst>
                  <a:gd name="adj" fmla="val 6975"/>
                </a:avLst>
              </a:prstGeom>
              <a:noFill/>
              <a:ln w="28575">
                <a:noFill/>
              </a:ln>
              <a:effectLst/>
            </p:spPr>
            <p:style>
              <a:lnRef idx="2">
                <a:schemeClr val="dk1"/>
              </a:lnRef>
              <a:fillRef idx="1">
                <a:schemeClr val="lt1"/>
              </a:fillRef>
              <a:effectRef idx="0">
                <a:schemeClr val="dk1"/>
              </a:effectRef>
              <a:fontRef idx="minor">
                <a:schemeClr val="dk1"/>
              </a:fontRef>
            </p:style>
            <p:txBody>
              <a:bodyPr wrap="none" lIns="0" tIns="0" rIns="0" bIns="0" rtlCol="0" anchor="t" anchorCtr="0">
                <a:spAutoFit/>
              </a:bodyPr>
              <a:lstStyle/>
              <a:p>
                <a:pPr>
                  <a:defRPr/>
                </a:pPr>
                <a:r>
                  <a:rPr lang="en-US" altLang="ko-KR" sz="855" dirty="0">
                    <a:ln>
                      <a:solidFill>
                        <a:srgbClr val="E7E6E6">
                          <a:lumMod val="75000"/>
                          <a:alpha val="0"/>
                        </a:srgbClr>
                      </a:solidFill>
                    </a:ln>
                    <a:solidFill>
                      <a:schemeClr val="tx1">
                        <a:lumMod val="85000"/>
                        <a:lumOff val="15000"/>
                      </a:schemeClr>
                    </a:solidFill>
                    <a:latin typeface="Arial" panose="020B0604020202020204" pitchFamily="34" charset="0"/>
                    <a:ea typeface="Pretendard Medium" panose="02000603000000020004" pitchFamily="2" charset="-127"/>
                    <a:cs typeface="Arial" panose="020B0604020202020204" pitchFamily="34" charset="0"/>
                  </a:rPr>
                  <a:t>CHF Measurement Test</a:t>
                </a:r>
              </a:p>
            </p:txBody>
          </p:sp>
          <p:grpSp>
            <p:nvGrpSpPr>
              <p:cNvPr id="49" name="그룹 48">
                <a:extLst>
                  <a:ext uri="{FF2B5EF4-FFF2-40B4-BE49-F238E27FC236}">
                    <a16:creationId xmlns:a16="http://schemas.microsoft.com/office/drawing/2014/main" id="{5454E2E0-7C70-2646-9414-FEC3BE39C688}"/>
                  </a:ext>
                </a:extLst>
              </p:cNvPr>
              <p:cNvGrpSpPr/>
              <p:nvPr/>
            </p:nvGrpSpPr>
            <p:grpSpPr>
              <a:xfrm>
                <a:off x="724159" y="2852096"/>
                <a:ext cx="138179" cy="138179"/>
                <a:chOff x="724159" y="2857198"/>
                <a:chExt cx="138179" cy="138179"/>
              </a:xfrm>
            </p:grpSpPr>
            <p:sp>
              <p:nvSpPr>
                <p:cNvPr id="50" name="사각형: 둥근 모서리 40">
                  <a:extLst>
                    <a:ext uri="{FF2B5EF4-FFF2-40B4-BE49-F238E27FC236}">
                      <a16:creationId xmlns:a16="http://schemas.microsoft.com/office/drawing/2014/main" id="{37B9A794-89EE-4C77-6716-8D382669F9A9}"/>
                    </a:ext>
                  </a:extLst>
                </p:cNvPr>
                <p:cNvSpPr/>
                <p:nvPr/>
              </p:nvSpPr>
              <p:spPr>
                <a:xfrm>
                  <a:off x="724159" y="2857198"/>
                  <a:ext cx="138179" cy="138179"/>
                </a:xfrm>
                <a:prstGeom prst="roundRect">
                  <a:avLst>
                    <a:gd name="adj" fmla="val 20113"/>
                  </a:avLst>
                </a:prstGeom>
                <a:solidFill>
                  <a:srgbClr val="088A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cxnSp>
              <p:nvCxnSpPr>
                <p:cNvPr id="51" name="직선 연결선 50">
                  <a:extLst>
                    <a:ext uri="{FF2B5EF4-FFF2-40B4-BE49-F238E27FC236}">
                      <a16:creationId xmlns:a16="http://schemas.microsoft.com/office/drawing/2014/main" id="{97F236D6-DD09-4D8F-BA84-5A9994140B98}"/>
                    </a:ext>
                  </a:extLst>
                </p:cNvPr>
                <p:cNvCxnSpPr/>
                <p:nvPr/>
              </p:nvCxnSpPr>
              <p:spPr>
                <a:xfrm>
                  <a:off x="779477" y="2898745"/>
                  <a:ext cx="27542" cy="27543"/>
                </a:xfrm>
                <a:prstGeom prst="line">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직선 연결선 51">
                  <a:extLst>
                    <a:ext uri="{FF2B5EF4-FFF2-40B4-BE49-F238E27FC236}">
                      <a16:creationId xmlns:a16="http://schemas.microsoft.com/office/drawing/2014/main" id="{B0CBB0DB-2828-6B80-45ED-BA8B94249FF4}"/>
                    </a:ext>
                  </a:extLst>
                </p:cNvPr>
                <p:cNvCxnSpPr>
                  <a:cxnSpLocks/>
                </p:cNvCxnSpPr>
                <p:nvPr/>
              </p:nvCxnSpPr>
              <p:spPr>
                <a:xfrm flipV="1">
                  <a:off x="779477" y="2926288"/>
                  <a:ext cx="27542" cy="27543"/>
                </a:xfrm>
                <a:prstGeom prst="line">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2" name="그룹 21">
              <a:extLst>
                <a:ext uri="{FF2B5EF4-FFF2-40B4-BE49-F238E27FC236}">
                  <a16:creationId xmlns:a16="http://schemas.microsoft.com/office/drawing/2014/main" id="{8BC481D8-35E9-7D9F-570B-E74B8A28B585}"/>
                </a:ext>
              </a:extLst>
            </p:cNvPr>
            <p:cNvGrpSpPr/>
            <p:nvPr/>
          </p:nvGrpSpPr>
          <p:grpSpPr>
            <a:xfrm>
              <a:off x="640300" y="1899694"/>
              <a:ext cx="1571502" cy="159798"/>
              <a:chOff x="724159" y="2841264"/>
              <a:chExt cx="1571502" cy="159798"/>
            </a:xfrm>
          </p:grpSpPr>
          <p:sp>
            <p:nvSpPr>
              <p:cNvPr id="43" name="모서리가 둥근 직사각형 15">
                <a:extLst>
                  <a:ext uri="{FF2B5EF4-FFF2-40B4-BE49-F238E27FC236}">
                    <a16:creationId xmlns:a16="http://schemas.microsoft.com/office/drawing/2014/main" id="{5F20768A-42B5-4E54-192B-5C1C21BADE5C}"/>
                  </a:ext>
                </a:extLst>
              </p:cNvPr>
              <p:cNvSpPr/>
              <p:nvPr/>
            </p:nvSpPr>
            <p:spPr>
              <a:xfrm>
                <a:off x="927390" y="2841264"/>
                <a:ext cx="1368271" cy="159798"/>
              </a:xfrm>
              <a:prstGeom prst="roundRect">
                <a:avLst>
                  <a:gd name="adj" fmla="val 6975"/>
                </a:avLst>
              </a:prstGeom>
              <a:noFill/>
              <a:ln w="28575">
                <a:noFill/>
              </a:ln>
              <a:effectLst/>
            </p:spPr>
            <p:style>
              <a:lnRef idx="2">
                <a:schemeClr val="dk1"/>
              </a:lnRef>
              <a:fillRef idx="1">
                <a:schemeClr val="lt1"/>
              </a:fillRef>
              <a:effectRef idx="0">
                <a:schemeClr val="dk1"/>
              </a:effectRef>
              <a:fontRef idx="minor">
                <a:schemeClr val="dk1"/>
              </a:fontRef>
            </p:style>
            <p:txBody>
              <a:bodyPr wrap="none" lIns="0" tIns="0" rIns="0" bIns="0" rtlCol="0" anchor="t" anchorCtr="0">
                <a:spAutoFit/>
              </a:bodyPr>
              <a:lstStyle/>
              <a:p>
                <a:pPr>
                  <a:defRPr/>
                </a:pPr>
                <a:r>
                  <a:rPr lang="en-US" altLang="ko-KR" sz="855" dirty="0">
                    <a:ln>
                      <a:solidFill>
                        <a:srgbClr val="E7E6E6">
                          <a:lumMod val="75000"/>
                          <a:alpha val="0"/>
                        </a:srgbClr>
                      </a:solidFill>
                    </a:ln>
                    <a:solidFill>
                      <a:schemeClr val="tx1">
                        <a:lumMod val="85000"/>
                        <a:lumOff val="15000"/>
                      </a:schemeClr>
                    </a:solidFill>
                    <a:latin typeface="Arial" panose="020B0604020202020204" pitchFamily="34" charset="0"/>
                    <a:ea typeface="Pretendard Medium" panose="02000603000000020004" pitchFamily="2" charset="-127"/>
                    <a:cs typeface="Arial" panose="020B0604020202020204" pitchFamily="34" charset="0"/>
                  </a:rPr>
                  <a:t>Fuel Performance Tests</a:t>
                </a:r>
              </a:p>
            </p:txBody>
          </p:sp>
          <p:grpSp>
            <p:nvGrpSpPr>
              <p:cNvPr id="44" name="그룹 43">
                <a:extLst>
                  <a:ext uri="{FF2B5EF4-FFF2-40B4-BE49-F238E27FC236}">
                    <a16:creationId xmlns:a16="http://schemas.microsoft.com/office/drawing/2014/main" id="{E21105B7-3D0D-2621-50F9-0D12B0AC0F78}"/>
                  </a:ext>
                </a:extLst>
              </p:cNvPr>
              <p:cNvGrpSpPr/>
              <p:nvPr/>
            </p:nvGrpSpPr>
            <p:grpSpPr>
              <a:xfrm>
                <a:off x="724159" y="2852096"/>
                <a:ext cx="138179" cy="138179"/>
                <a:chOff x="724159" y="2857198"/>
                <a:chExt cx="138179" cy="138179"/>
              </a:xfrm>
            </p:grpSpPr>
            <p:sp>
              <p:nvSpPr>
                <p:cNvPr id="45" name="사각형: 둥근 모서리 48">
                  <a:extLst>
                    <a:ext uri="{FF2B5EF4-FFF2-40B4-BE49-F238E27FC236}">
                      <a16:creationId xmlns:a16="http://schemas.microsoft.com/office/drawing/2014/main" id="{D8F2C86E-BB57-212B-619B-555E113E3569}"/>
                    </a:ext>
                  </a:extLst>
                </p:cNvPr>
                <p:cNvSpPr/>
                <p:nvPr/>
              </p:nvSpPr>
              <p:spPr>
                <a:xfrm>
                  <a:off x="724159" y="2857198"/>
                  <a:ext cx="138179" cy="138179"/>
                </a:xfrm>
                <a:prstGeom prst="roundRect">
                  <a:avLst>
                    <a:gd name="adj" fmla="val 20113"/>
                  </a:avLst>
                </a:prstGeom>
                <a:solidFill>
                  <a:srgbClr val="088A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cxnSp>
              <p:nvCxnSpPr>
                <p:cNvPr id="46" name="직선 연결선 45">
                  <a:extLst>
                    <a:ext uri="{FF2B5EF4-FFF2-40B4-BE49-F238E27FC236}">
                      <a16:creationId xmlns:a16="http://schemas.microsoft.com/office/drawing/2014/main" id="{B67328E9-3B9B-E40B-A5C6-A61ED6908266}"/>
                    </a:ext>
                  </a:extLst>
                </p:cNvPr>
                <p:cNvCxnSpPr/>
                <p:nvPr/>
              </p:nvCxnSpPr>
              <p:spPr>
                <a:xfrm>
                  <a:off x="779477" y="2898745"/>
                  <a:ext cx="27542" cy="27543"/>
                </a:xfrm>
                <a:prstGeom prst="line">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직선 연결선 46">
                  <a:extLst>
                    <a:ext uri="{FF2B5EF4-FFF2-40B4-BE49-F238E27FC236}">
                      <a16:creationId xmlns:a16="http://schemas.microsoft.com/office/drawing/2014/main" id="{BFBEB7D4-B6D7-F8AB-4AE4-5B91D6227F49}"/>
                    </a:ext>
                  </a:extLst>
                </p:cNvPr>
                <p:cNvCxnSpPr>
                  <a:cxnSpLocks/>
                </p:cNvCxnSpPr>
                <p:nvPr/>
              </p:nvCxnSpPr>
              <p:spPr>
                <a:xfrm flipV="1">
                  <a:off x="779477" y="2926288"/>
                  <a:ext cx="27542" cy="27543"/>
                </a:xfrm>
                <a:prstGeom prst="line">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3" name="그룹 22">
              <a:extLst>
                <a:ext uri="{FF2B5EF4-FFF2-40B4-BE49-F238E27FC236}">
                  <a16:creationId xmlns:a16="http://schemas.microsoft.com/office/drawing/2014/main" id="{7D77F146-33A6-4489-67BC-19B5C8B465FC}"/>
                </a:ext>
              </a:extLst>
            </p:cNvPr>
            <p:cNvGrpSpPr/>
            <p:nvPr/>
          </p:nvGrpSpPr>
          <p:grpSpPr>
            <a:xfrm>
              <a:off x="638186" y="2117067"/>
              <a:ext cx="2447914" cy="640957"/>
              <a:chOff x="638186" y="2117067"/>
              <a:chExt cx="2447914" cy="640957"/>
            </a:xfrm>
          </p:grpSpPr>
          <p:grpSp>
            <p:nvGrpSpPr>
              <p:cNvPr id="31" name="그룹 30">
                <a:extLst>
                  <a:ext uri="{FF2B5EF4-FFF2-40B4-BE49-F238E27FC236}">
                    <a16:creationId xmlns:a16="http://schemas.microsoft.com/office/drawing/2014/main" id="{4002A7D5-FC61-F3E7-0016-E1C50E3D4D78}"/>
                  </a:ext>
                </a:extLst>
              </p:cNvPr>
              <p:cNvGrpSpPr/>
              <p:nvPr/>
            </p:nvGrpSpPr>
            <p:grpSpPr>
              <a:xfrm>
                <a:off x="638186" y="2117067"/>
                <a:ext cx="532501" cy="640957"/>
                <a:chOff x="638186" y="2166147"/>
                <a:chExt cx="759572" cy="591877"/>
              </a:xfrm>
            </p:grpSpPr>
            <p:pic>
              <p:nvPicPr>
                <p:cNvPr id="41" name="그림 40">
                  <a:extLst>
                    <a:ext uri="{FF2B5EF4-FFF2-40B4-BE49-F238E27FC236}">
                      <a16:creationId xmlns:a16="http://schemas.microsoft.com/office/drawing/2014/main" id="{07AD229C-2231-0265-B17E-C07D992199F0}"/>
                    </a:ext>
                  </a:extLst>
                </p:cNvPr>
                <p:cNvPicPr>
                  <a:picLocks noChangeAspect="1"/>
                </p:cNvPicPr>
                <p:nvPr/>
              </p:nvPicPr>
              <p:blipFill rotWithShape="1">
                <a:blip r:embed="rId4"/>
                <a:srcRect l="14604" t="18525" r="71886" b="65315"/>
                <a:stretch/>
              </p:blipFill>
              <p:spPr>
                <a:xfrm>
                  <a:off x="640300" y="2166147"/>
                  <a:ext cx="757458" cy="590032"/>
                </a:xfrm>
                <a:prstGeom prst="rect">
                  <a:avLst/>
                </a:prstGeom>
              </p:spPr>
            </p:pic>
            <p:sp>
              <p:nvSpPr>
                <p:cNvPr id="42" name="모서리가 둥근 직사각형 15">
                  <a:extLst>
                    <a:ext uri="{FF2B5EF4-FFF2-40B4-BE49-F238E27FC236}">
                      <a16:creationId xmlns:a16="http://schemas.microsoft.com/office/drawing/2014/main" id="{85E6F2B4-F47E-8090-CA30-BF248DF62A1B}"/>
                    </a:ext>
                  </a:extLst>
                </p:cNvPr>
                <p:cNvSpPr/>
                <p:nvPr/>
              </p:nvSpPr>
              <p:spPr>
                <a:xfrm>
                  <a:off x="638186" y="2615048"/>
                  <a:ext cx="757458" cy="142976"/>
                </a:xfrm>
                <a:prstGeom prst="roundRect">
                  <a:avLst>
                    <a:gd name="adj" fmla="val 6975"/>
                  </a:avLst>
                </a:prstGeom>
                <a:solidFill>
                  <a:schemeClr val="tx1">
                    <a:lumMod val="85000"/>
                    <a:lumOff val="15000"/>
                  </a:schemeClr>
                </a:solidFill>
                <a:ln w="28575">
                  <a:noFill/>
                </a:ln>
                <a:effectLst/>
              </p:spPr>
              <p:style>
                <a:lnRef idx="2">
                  <a:schemeClr val="dk1"/>
                </a:lnRef>
                <a:fillRef idx="1">
                  <a:schemeClr val="lt1"/>
                </a:fillRef>
                <a:effectRef idx="0">
                  <a:schemeClr val="dk1"/>
                </a:effectRef>
                <a:fontRef idx="minor">
                  <a:schemeClr val="dk1"/>
                </a:fontRef>
              </p:style>
              <p:txBody>
                <a:bodyPr wrap="none" lIns="15394" tIns="6158" rIns="15394" bIns="6158" rtlCol="0" anchor="ctr" anchorCtr="0">
                  <a:noAutofit/>
                </a:bodyPr>
                <a:lstStyle/>
                <a:p>
                  <a:pPr algn="ctr">
                    <a:defRPr/>
                  </a:pPr>
                  <a:r>
                    <a:rPr lang="en-US" altLang="ko-KR" sz="599">
                      <a:ln>
                        <a:solidFill>
                          <a:srgbClr val="E7E6E6">
                            <a:lumMod val="75000"/>
                            <a:alpha val="0"/>
                          </a:srgbClr>
                        </a:solidFill>
                      </a:ln>
                      <a:solidFill>
                        <a:schemeClr val="bg1"/>
                      </a:solidFill>
                      <a:latin typeface="Arial" panose="020B0604020202020204" pitchFamily="34" charset="0"/>
                      <a:ea typeface="Pretendard Medium" panose="02000603000000020004" pitchFamily="2" charset="-127"/>
                      <a:cs typeface="Arial" panose="020B0604020202020204" pitchFamily="34" charset="0"/>
                    </a:rPr>
                    <a:t>TEST Fuel</a:t>
                  </a:r>
                </a:p>
              </p:txBody>
            </p:sp>
          </p:grpSp>
          <p:grpSp>
            <p:nvGrpSpPr>
              <p:cNvPr id="32" name="그룹 31">
                <a:extLst>
                  <a:ext uri="{FF2B5EF4-FFF2-40B4-BE49-F238E27FC236}">
                    <a16:creationId xmlns:a16="http://schemas.microsoft.com/office/drawing/2014/main" id="{2F520F10-D16A-A0C1-4CF2-521329EAA9B1}"/>
                  </a:ext>
                </a:extLst>
              </p:cNvPr>
              <p:cNvGrpSpPr/>
              <p:nvPr/>
            </p:nvGrpSpPr>
            <p:grpSpPr>
              <a:xfrm>
                <a:off x="1195867" y="2117067"/>
                <a:ext cx="674694" cy="640957"/>
                <a:chOff x="638186" y="2166147"/>
                <a:chExt cx="759572" cy="591877"/>
              </a:xfrm>
            </p:grpSpPr>
            <p:pic>
              <p:nvPicPr>
                <p:cNvPr id="39" name="그림 38">
                  <a:extLst>
                    <a:ext uri="{FF2B5EF4-FFF2-40B4-BE49-F238E27FC236}">
                      <a16:creationId xmlns:a16="http://schemas.microsoft.com/office/drawing/2014/main" id="{25847A3A-C477-397F-2930-33AAF3A35D39}"/>
                    </a:ext>
                  </a:extLst>
                </p:cNvPr>
                <p:cNvPicPr>
                  <a:picLocks noChangeAspect="1"/>
                </p:cNvPicPr>
                <p:nvPr/>
              </p:nvPicPr>
              <p:blipFill rotWithShape="1">
                <a:blip r:embed="rId4"/>
                <a:srcRect l="36016" t="23521" r="50474" b="60319"/>
                <a:stretch/>
              </p:blipFill>
              <p:spPr>
                <a:xfrm>
                  <a:off x="640300" y="2166147"/>
                  <a:ext cx="757458" cy="590032"/>
                </a:xfrm>
                <a:prstGeom prst="rect">
                  <a:avLst/>
                </a:prstGeom>
              </p:spPr>
            </p:pic>
            <p:sp>
              <p:nvSpPr>
                <p:cNvPr id="40" name="모서리가 둥근 직사각형 15">
                  <a:extLst>
                    <a:ext uri="{FF2B5EF4-FFF2-40B4-BE49-F238E27FC236}">
                      <a16:creationId xmlns:a16="http://schemas.microsoft.com/office/drawing/2014/main" id="{25C98926-D6CB-641F-6641-BC05351DA822}"/>
                    </a:ext>
                  </a:extLst>
                </p:cNvPr>
                <p:cNvSpPr/>
                <p:nvPr/>
              </p:nvSpPr>
              <p:spPr>
                <a:xfrm>
                  <a:off x="638186" y="2615048"/>
                  <a:ext cx="757458" cy="142976"/>
                </a:xfrm>
                <a:prstGeom prst="roundRect">
                  <a:avLst>
                    <a:gd name="adj" fmla="val 6975"/>
                  </a:avLst>
                </a:prstGeom>
                <a:solidFill>
                  <a:schemeClr val="tx1">
                    <a:lumMod val="85000"/>
                    <a:lumOff val="15000"/>
                  </a:schemeClr>
                </a:solidFill>
                <a:ln w="28575">
                  <a:noFill/>
                </a:ln>
                <a:effectLst/>
              </p:spPr>
              <p:style>
                <a:lnRef idx="2">
                  <a:schemeClr val="dk1"/>
                </a:lnRef>
                <a:fillRef idx="1">
                  <a:schemeClr val="lt1"/>
                </a:fillRef>
                <a:effectRef idx="0">
                  <a:schemeClr val="dk1"/>
                </a:effectRef>
                <a:fontRef idx="minor">
                  <a:schemeClr val="dk1"/>
                </a:fontRef>
              </p:style>
              <p:txBody>
                <a:bodyPr wrap="none" lIns="15394" tIns="6158" rIns="15394" bIns="6158" rtlCol="0" anchor="ctr" anchorCtr="0">
                  <a:noAutofit/>
                </a:bodyPr>
                <a:lstStyle/>
                <a:p>
                  <a:pPr algn="ctr">
                    <a:defRPr/>
                  </a:pPr>
                  <a:r>
                    <a:rPr lang="en-US" altLang="ko-KR" sz="599">
                      <a:ln>
                        <a:solidFill>
                          <a:srgbClr val="E7E6E6">
                            <a:lumMod val="75000"/>
                            <a:alpha val="0"/>
                          </a:srgbClr>
                        </a:solidFill>
                      </a:ln>
                      <a:solidFill>
                        <a:schemeClr val="bg1"/>
                      </a:solidFill>
                      <a:latin typeface="Arial" panose="020B0604020202020204" pitchFamily="34" charset="0"/>
                      <a:ea typeface="Pretendard Medium" panose="02000603000000020004" pitchFamily="2" charset="-127"/>
                      <a:cs typeface="Arial" panose="020B0604020202020204" pitchFamily="34" charset="0"/>
                    </a:rPr>
                    <a:t>Vibration TEST</a:t>
                  </a:r>
                </a:p>
              </p:txBody>
            </p:sp>
          </p:grpSp>
          <p:grpSp>
            <p:nvGrpSpPr>
              <p:cNvPr id="33" name="그룹 32">
                <a:extLst>
                  <a:ext uri="{FF2B5EF4-FFF2-40B4-BE49-F238E27FC236}">
                    <a16:creationId xmlns:a16="http://schemas.microsoft.com/office/drawing/2014/main" id="{E1AC5134-66B9-1874-6032-E54B8FE25DBE}"/>
                  </a:ext>
                </a:extLst>
              </p:cNvPr>
              <p:cNvGrpSpPr/>
              <p:nvPr/>
            </p:nvGrpSpPr>
            <p:grpSpPr>
              <a:xfrm>
                <a:off x="1895741" y="2117067"/>
                <a:ext cx="582589" cy="640957"/>
                <a:chOff x="638186" y="2166147"/>
                <a:chExt cx="759572" cy="591877"/>
              </a:xfrm>
            </p:grpSpPr>
            <p:pic>
              <p:nvPicPr>
                <p:cNvPr id="37" name="그림 36">
                  <a:extLst>
                    <a:ext uri="{FF2B5EF4-FFF2-40B4-BE49-F238E27FC236}">
                      <a16:creationId xmlns:a16="http://schemas.microsoft.com/office/drawing/2014/main" id="{8C2909BD-B148-E6C8-5F83-54A6F521700E}"/>
                    </a:ext>
                  </a:extLst>
                </p:cNvPr>
                <p:cNvPicPr>
                  <a:picLocks noChangeAspect="1"/>
                </p:cNvPicPr>
                <p:nvPr/>
              </p:nvPicPr>
              <p:blipFill rotWithShape="1">
                <a:blip r:embed="rId4"/>
                <a:srcRect l="2732" t="46367" r="76658" b="28982"/>
                <a:stretch/>
              </p:blipFill>
              <p:spPr>
                <a:xfrm>
                  <a:off x="640299" y="2166147"/>
                  <a:ext cx="757459" cy="590032"/>
                </a:xfrm>
                <a:prstGeom prst="rect">
                  <a:avLst/>
                </a:prstGeom>
              </p:spPr>
            </p:pic>
            <p:sp>
              <p:nvSpPr>
                <p:cNvPr id="38" name="모서리가 둥근 직사각형 15">
                  <a:extLst>
                    <a:ext uri="{FF2B5EF4-FFF2-40B4-BE49-F238E27FC236}">
                      <a16:creationId xmlns:a16="http://schemas.microsoft.com/office/drawing/2014/main" id="{BA8D3AB9-A958-41C1-B153-44BDAA6CAB4D}"/>
                    </a:ext>
                  </a:extLst>
                </p:cNvPr>
                <p:cNvSpPr/>
                <p:nvPr/>
              </p:nvSpPr>
              <p:spPr>
                <a:xfrm>
                  <a:off x="638186" y="2615048"/>
                  <a:ext cx="757458" cy="142976"/>
                </a:xfrm>
                <a:prstGeom prst="roundRect">
                  <a:avLst>
                    <a:gd name="adj" fmla="val 6975"/>
                  </a:avLst>
                </a:prstGeom>
                <a:solidFill>
                  <a:schemeClr val="tx1">
                    <a:lumMod val="85000"/>
                    <a:lumOff val="15000"/>
                  </a:schemeClr>
                </a:solidFill>
                <a:ln w="28575">
                  <a:noFill/>
                </a:ln>
                <a:effectLst/>
              </p:spPr>
              <p:style>
                <a:lnRef idx="2">
                  <a:schemeClr val="dk1"/>
                </a:lnRef>
                <a:fillRef idx="1">
                  <a:schemeClr val="lt1"/>
                </a:fillRef>
                <a:effectRef idx="0">
                  <a:schemeClr val="dk1"/>
                </a:effectRef>
                <a:fontRef idx="minor">
                  <a:schemeClr val="dk1"/>
                </a:fontRef>
              </p:style>
              <p:txBody>
                <a:bodyPr wrap="none" lIns="15394" tIns="6158" rIns="15394" bIns="6158" rtlCol="0" anchor="ctr" anchorCtr="0">
                  <a:noAutofit/>
                </a:bodyPr>
                <a:lstStyle/>
                <a:p>
                  <a:pPr algn="ctr">
                    <a:defRPr/>
                  </a:pPr>
                  <a:r>
                    <a:rPr lang="en-US" altLang="ko-KR" sz="599" spc="-34">
                      <a:ln>
                        <a:solidFill>
                          <a:srgbClr val="E7E6E6">
                            <a:lumMod val="75000"/>
                            <a:alpha val="0"/>
                          </a:srgbClr>
                        </a:solidFill>
                      </a:ln>
                      <a:solidFill>
                        <a:schemeClr val="bg1"/>
                      </a:solidFill>
                      <a:latin typeface="Arial" panose="020B0604020202020204" pitchFamily="34" charset="0"/>
                      <a:ea typeface="Pretendard Medium" panose="02000603000000020004" pitchFamily="2" charset="-127"/>
                      <a:cs typeface="Arial" panose="020B0604020202020204" pitchFamily="34" charset="0"/>
                    </a:rPr>
                    <a:t>Measurements</a:t>
                  </a:r>
                </a:p>
              </p:txBody>
            </p:sp>
          </p:grpSp>
          <p:grpSp>
            <p:nvGrpSpPr>
              <p:cNvPr id="34" name="그룹 33">
                <a:extLst>
                  <a:ext uri="{FF2B5EF4-FFF2-40B4-BE49-F238E27FC236}">
                    <a16:creationId xmlns:a16="http://schemas.microsoft.com/office/drawing/2014/main" id="{1EC926F9-8B19-D6D2-79EE-F0DBC300306A}"/>
                  </a:ext>
                </a:extLst>
              </p:cNvPr>
              <p:cNvGrpSpPr/>
              <p:nvPr/>
            </p:nvGrpSpPr>
            <p:grpSpPr>
              <a:xfrm>
                <a:off x="2503511" y="2117067"/>
                <a:ext cx="582589" cy="640957"/>
                <a:chOff x="638186" y="2166147"/>
                <a:chExt cx="759572" cy="591877"/>
              </a:xfrm>
            </p:grpSpPr>
            <p:pic>
              <p:nvPicPr>
                <p:cNvPr id="35" name="그림 34">
                  <a:extLst>
                    <a:ext uri="{FF2B5EF4-FFF2-40B4-BE49-F238E27FC236}">
                      <a16:creationId xmlns:a16="http://schemas.microsoft.com/office/drawing/2014/main" id="{15756152-FA88-0452-E669-B358D78A12E2}"/>
                    </a:ext>
                  </a:extLst>
                </p:cNvPr>
                <p:cNvPicPr>
                  <a:picLocks noChangeAspect="1"/>
                </p:cNvPicPr>
                <p:nvPr/>
              </p:nvPicPr>
              <p:blipFill rotWithShape="1">
                <a:blip r:embed="rId4"/>
                <a:srcRect l="24180" t="60402" r="49459" b="8067"/>
                <a:stretch/>
              </p:blipFill>
              <p:spPr>
                <a:xfrm>
                  <a:off x="640299" y="2166147"/>
                  <a:ext cx="757459" cy="590032"/>
                </a:xfrm>
                <a:prstGeom prst="rect">
                  <a:avLst/>
                </a:prstGeom>
              </p:spPr>
            </p:pic>
            <p:sp>
              <p:nvSpPr>
                <p:cNvPr id="36" name="모서리가 둥근 직사각형 15">
                  <a:extLst>
                    <a:ext uri="{FF2B5EF4-FFF2-40B4-BE49-F238E27FC236}">
                      <a16:creationId xmlns:a16="http://schemas.microsoft.com/office/drawing/2014/main" id="{F9B57265-492A-920D-1E32-9A5AA2701AE3}"/>
                    </a:ext>
                  </a:extLst>
                </p:cNvPr>
                <p:cNvSpPr/>
                <p:nvPr/>
              </p:nvSpPr>
              <p:spPr>
                <a:xfrm>
                  <a:off x="638186" y="2615048"/>
                  <a:ext cx="757458" cy="142976"/>
                </a:xfrm>
                <a:prstGeom prst="roundRect">
                  <a:avLst>
                    <a:gd name="adj" fmla="val 6975"/>
                  </a:avLst>
                </a:prstGeom>
                <a:solidFill>
                  <a:schemeClr val="tx1">
                    <a:lumMod val="85000"/>
                    <a:lumOff val="15000"/>
                  </a:schemeClr>
                </a:solidFill>
                <a:ln w="28575">
                  <a:noFill/>
                </a:ln>
                <a:effectLst/>
              </p:spPr>
              <p:style>
                <a:lnRef idx="2">
                  <a:schemeClr val="dk1"/>
                </a:lnRef>
                <a:fillRef idx="1">
                  <a:schemeClr val="lt1"/>
                </a:fillRef>
                <a:effectRef idx="0">
                  <a:schemeClr val="dk1"/>
                </a:effectRef>
                <a:fontRef idx="minor">
                  <a:schemeClr val="dk1"/>
                </a:fontRef>
              </p:style>
              <p:txBody>
                <a:bodyPr wrap="none" lIns="15394" tIns="6158" rIns="15394" bIns="6158" rtlCol="0" anchor="ctr" anchorCtr="0">
                  <a:noAutofit/>
                </a:bodyPr>
                <a:lstStyle/>
                <a:p>
                  <a:pPr algn="ctr">
                    <a:defRPr/>
                  </a:pPr>
                  <a:r>
                    <a:rPr lang="en-US" altLang="ko-KR" sz="599">
                      <a:ln>
                        <a:solidFill>
                          <a:srgbClr val="E7E6E6">
                            <a:lumMod val="75000"/>
                            <a:alpha val="0"/>
                          </a:srgbClr>
                        </a:solidFill>
                      </a:ln>
                      <a:solidFill>
                        <a:schemeClr val="bg1"/>
                      </a:solidFill>
                      <a:latin typeface="Arial" panose="020B0604020202020204" pitchFamily="34" charset="0"/>
                      <a:ea typeface="Pretendard Medium" panose="02000603000000020004" pitchFamily="2" charset="-127"/>
                      <a:cs typeface="Arial" panose="020B0604020202020204" pitchFamily="34" charset="0"/>
                    </a:rPr>
                    <a:t>TEST Section</a:t>
                  </a:r>
                </a:p>
              </p:txBody>
            </p:sp>
          </p:grpSp>
        </p:grpSp>
        <p:grpSp>
          <p:nvGrpSpPr>
            <p:cNvPr id="24" name="그룹 23">
              <a:extLst>
                <a:ext uri="{FF2B5EF4-FFF2-40B4-BE49-F238E27FC236}">
                  <a16:creationId xmlns:a16="http://schemas.microsoft.com/office/drawing/2014/main" id="{C13FFC5D-5928-1F18-277C-50DDB0290D19}"/>
                </a:ext>
              </a:extLst>
            </p:cNvPr>
            <p:cNvGrpSpPr/>
            <p:nvPr/>
          </p:nvGrpSpPr>
          <p:grpSpPr>
            <a:xfrm>
              <a:off x="638187" y="3033109"/>
              <a:ext cx="2447914" cy="640957"/>
              <a:chOff x="1895741" y="3033109"/>
              <a:chExt cx="1190359" cy="640957"/>
            </a:xfrm>
          </p:grpSpPr>
          <p:grpSp>
            <p:nvGrpSpPr>
              <p:cNvPr id="25" name="그룹 24">
                <a:extLst>
                  <a:ext uri="{FF2B5EF4-FFF2-40B4-BE49-F238E27FC236}">
                    <a16:creationId xmlns:a16="http://schemas.microsoft.com/office/drawing/2014/main" id="{60509CFF-D20D-8537-2662-7E8F94E6328E}"/>
                  </a:ext>
                </a:extLst>
              </p:cNvPr>
              <p:cNvGrpSpPr/>
              <p:nvPr/>
            </p:nvGrpSpPr>
            <p:grpSpPr>
              <a:xfrm>
                <a:off x="1895741" y="3033109"/>
                <a:ext cx="582589" cy="640957"/>
                <a:chOff x="638186" y="2166147"/>
                <a:chExt cx="759572" cy="591877"/>
              </a:xfrm>
            </p:grpSpPr>
            <p:pic>
              <p:nvPicPr>
                <p:cNvPr id="29" name="그림 28">
                  <a:extLst>
                    <a:ext uri="{FF2B5EF4-FFF2-40B4-BE49-F238E27FC236}">
                      <a16:creationId xmlns:a16="http://schemas.microsoft.com/office/drawing/2014/main" id="{DC0C593D-0B89-77D4-EB57-22A9DD28ECF4}"/>
                    </a:ext>
                  </a:extLst>
                </p:cNvPr>
                <p:cNvPicPr>
                  <a:picLocks noChangeAspect="1"/>
                </p:cNvPicPr>
                <p:nvPr/>
              </p:nvPicPr>
              <p:blipFill rotWithShape="1">
                <a:blip r:embed="rId4"/>
                <a:srcRect l="60784" t="20619" r="7466" b="54730"/>
                <a:stretch/>
              </p:blipFill>
              <p:spPr>
                <a:xfrm>
                  <a:off x="640299" y="2166147"/>
                  <a:ext cx="757459" cy="590032"/>
                </a:xfrm>
                <a:prstGeom prst="rect">
                  <a:avLst/>
                </a:prstGeom>
              </p:spPr>
            </p:pic>
            <p:sp>
              <p:nvSpPr>
                <p:cNvPr id="30" name="모서리가 둥근 직사각형 15">
                  <a:extLst>
                    <a:ext uri="{FF2B5EF4-FFF2-40B4-BE49-F238E27FC236}">
                      <a16:creationId xmlns:a16="http://schemas.microsoft.com/office/drawing/2014/main" id="{D6C21E2D-7223-FE6F-D4D0-71BAB2DE467A}"/>
                    </a:ext>
                  </a:extLst>
                </p:cNvPr>
                <p:cNvSpPr/>
                <p:nvPr/>
              </p:nvSpPr>
              <p:spPr>
                <a:xfrm>
                  <a:off x="638186" y="2615048"/>
                  <a:ext cx="757458" cy="142976"/>
                </a:xfrm>
                <a:prstGeom prst="roundRect">
                  <a:avLst>
                    <a:gd name="adj" fmla="val 6975"/>
                  </a:avLst>
                </a:prstGeom>
                <a:solidFill>
                  <a:schemeClr val="tx1">
                    <a:lumMod val="85000"/>
                    <a:lumOff val="15000"/>
                  </a:schemeClr>
                </a:solidFill>
                <a:ln w="28575">
                  <a:noFill/>
                </a:ln>
                <a:effectLst/>
              </p:spPr>
              <p:style>
                <a:lnRef idx="2">
                  <a:schemeClr val="dk1"/>
                </a:lnRef>
                <a:fillRef idx="1">
                  <a:schemeClr val="lt1"/>
                </a:fillRef>
                <a:effectRef idx="0">
                  <a:schemeClr val="dk1"/>
                </a:effectRef>
                <a:fontRef idx="minor">
                  <a:schemeClr val="dk1"/>
                </a:fontRef>
              </p:style>
              <p:txBody>
                <a:bodyPr wrap="none" lIns="15394" tIns="6158" rIns="15394" bIns="6158" rtlCol="0" anchor="ctr" anchorCtr="0">
                  <a:noAutofit/>
                </a:bodyPr>
                <a:lstStyle/>
                <a:p>
                  <a:pPr algn="ctr">
                    <a:defRPr/>
                  </a:pPr>
                  <a:r>
                    <a:rPr lang="en-US" altLang="ko-KR" sz="599">
                      <a:ln>
                        <a:solidFill>
                          <a:srgbClr val="E7E6E6">
                            <a:lumMod val="75000"/>
                            <a:alpha val="0"/>
                          </a:srgbClr>
                        </a:solidFill>
                      </a:ln>
                      <a:solidFill>
                        <a:schemeClr val="bg1"/>
                      </a:solidFill>
                      <a:latin typeface="Arial" panose="020B0604020202020204" pitchFamily="34" charset="0"/>
                      <a:ea typeface="Pretendard Medium" panose="02000603000000020004" pitchFamily="2" charset="-127"/>
                      <a:cs typeface="Arial" panose="020B0604020202020204" pitchFamily="34" charset="0"/>
                    </a:rPr>
                    <a:t>Spacer Grid</a:t>
                  </a:r>
                </a:p>
              </p:txBody>
            </p:sp>
          </p:grpSp>
          <p:grpSp>
            <p:nvGrpSpPr>
              <p:cNvPr id="26" name="그룹 25">
                <a:extLst>
                  <a:ext uri="{FF2B5EF4-FFF2-40B4-BE49-F238E27FC236}">
                    <a16:creationId xmlns:a16="http://schemas.microsoft.com/office/drawing/2014/main" id="{9BB67B4F-BB70-6354-A176-A0A2926E6EEF}"/>
                  </a:ext>
                </a:extLst>
              </p:cNvPr>
              <p:cNvGrpSpPr/>
              <p:nvPr/>
            </p:nvGrpSpPr>
            <p:grpSpPr>
              <a:xfrm>
                <a:off x="2503511" y="3033109"/>
                <a:ext cx="582589" cy="640957"/>
                <a:chOff x="638186" y="2166147"/>
                <a:chExt cx="759572" cy="591877"/>
              </a:xfrm>
            </p:grpSpPr>
            <p:pic>
              <p:nvPicPr>
                <p:cNvPr id="27" name="그림 26">
                  <a:extLst>
                    <a:ext uri="{FF2B5EF4-FFF2-40B4-BE49-F238E27FC236}">
                      <a16:creationId xmlns:a16="http://schemas.microsoft.com/office/drawing/2014/main" id="{E1D0C09E-7595-A8EF-827E-FEE56FF085AD}"/>
                    </a:ext>
                  </a:extLst>
                </p:cNvPr>
                <p:cNvPicPr>
                  <a:picLocks noChangeAspect="1"/>
                </p:cNvPicPr>
                <p:nvPr/>
              </p:nvPicPr>
              <p:blipFill rotWithShape="1">
                <a:blip r:embed="rId4"/>
                <a:srcRect l="65871" t="58479" r="7047" b="11875"/>
                <a:stretch/>
              </p:blipFill>
              <p:spPr>
                <a:xfrm>
                  <a:off x="640299" y="2166147"/>
                  <a:ext cx="757459" cy="590032"/>
                </a:xfrm>
                <a:prstGeom prst="rect">
                  <a:avLst/>
                </a:prstGeom>
              </p:spPr>
            </p:pic>
            <p:sp>
              <p:nvSpPr>
                <p:cNvPr id="28" name="모서리가 둥근 직사각형 15">
                  <a:extLst>
                    <a:ext uri="{FF2B5EF4-FFF2-40B4-BE49-F238E27FC236}">
                      <a16:creationId xmlns:a16="http://schemas.microsoft.com/office/drawing/2014/main" id="{2CCEB77F-8AF7-8D95-66A3-5C1E6983B790}"/>
                    </a:ext>
                  </a:extLst>
                </p:cNvPr>
                <p:cNvSpPr/>
                <p:nvPr/>
              </p:nvSpPr>
              <p:spPr>
                <a:xfrm>
                  <a:off x="638186" y="2615048"/>
                  <a:ext cx="757458" cy="142976"/>
                </a:xfrm>
                <a:prstGeom prst="roundRect">
                  <a:avLst>
                    <a:gd name="adj" fmla="val 6975"/>
                  </a:avLst>
                </a:prstGeom>
                <a:solidFill>
                  <a:schemeClr val="tx1">
                    <a:lumMod val="85000"/>
                    <a:lumOff val="15000"/>
                  </a:schemeClr>
                </a:solidFill>
                <a:ln w="28575">
                  <a:noFill/>
                </a:ln>
                <a:effectLst/>
              </p:spPr>
              <p:style>
                <a:lnRef idx="2">
                  <a:schemeClr val="dk1"/>
                </a:lnRef>
                <a:fillRef idx="1">
                  <a:schemeClr val="lt1"/>
                </a:fillRef>
                <a:effectRef idx="0">
                  <a:schemeClr val="dk1"/>
                </a:effectRef>
                <a:fontRef idx="minor">
                  <a:schemeClr val="dk1"/>
                </a:fontRef>
              </p:style>
              <p:txBody>
                <a:bodyPr wrap="none" lIns="15394" tIns="6158" rIns="15394" bIns="6158" rtlCol="0" anchor="ctr" anchorCtr="0">
                  <a:noAutofit/>
                </a:bodyPr>
                <a:lstStyle/>
                <a:p>
                  <a:pPr algn="ctr">
                    <a:defRPr/>
                  </a:pPr>
                  <a:r>
                    <a:rPr lang="en-US" altLang="ko-KR" sz="599">
                      <a:ln>
                        <a:solidFill>
                          <a:srgbClr val="E7E6E6">
                            <a:lumMod val="75000"/>
                            <a:alpha val="0"/>
                          </a:srgbClr>
                        </a:solidFill>
                      </a:ln>
                      <a:solidFill>
                        <a:schemeClr val="bg1"/>
                      </a:solidFill>
                      <a:latin typeface="Arial" panose="020B0604020202020204" pitchFamily="34" charset="0"/>
                      <a:ea typeface="Pretendard Medium" panose="02000603000000020004" pitchFamily="2" charset="-127"/>
                      <a:cs typeface="Arial" panose="020B0604020202020204" pitchFamily="34" charset="0"/>
                    </a:rPr>
                    <a:t>TEST Section</a:t>
                  </a:r>
                </a:p>
              </p:txBody>
            </p:sp>
          </p:grpSp>
        </p:grpSp>
      </p:grpSp>
      <p:grpSp>
        <p:nvGrpSpPr>
          <p:cNvPr id="53" name="그룹 52">
            <a:extLst>
              <a:ext uri="{FF2B5EF4-FFF2-40B4-BE49-F238E27FC236}">
                <a16:creationId xmlns:a16="http://schemas.microsoft.com/office/drawing/2014/main" id="{F611FA78-D53C-2F3D-D192-40259C70E7B4}"/>
              </a:ext>
            </a:extLst>
          </p:cNvPr>
          <p:cNvGrpSpPr/>
          <p:nvPr/>
        </p:nvGrpSpPr>
        <p:grpSpPr>
          <a:xfrm>
            <a:off x="3070725" y="1366664"/>
            <a:ext cx="2093540" cy="1570214"/>
            <a:chOff x="3348042" y="1885041"/>
            <a:chExt cx="2447915" cy="1836006"/>
          </a:xfrm>
        </p:grpSpPr>
        <p:grpSp>
          <p:nvGrpSpPr>
            <p:cNvPr id="54" name="그룹 53">
              <a:extLst>
                <a:ext uri="{FF2B5EF4-FFF2-40B4-BE49-F238E27FC236}">
                  <a16:creationId xmlns:a16="http://schemas.microsoft.com/office/drawing/2014/main" id="{F0898B67-0A29-0AB8-E440-C515BC65EEED}"/>
                </a:ext>
              </a:extLst>
            </p:cNvPr>
            <p:cNvGrpSpPr/>
            <p:nvPr/>
          </p:nvGrpSpPr>
          <p:grpSpPr>
            <a:xfrm>
              <a:off x="3348042" y="1885041"/>
              <a:ext cx="2447913" cy="975572"/>
              <a:chOff x="3348042" y="1871461"/>
              <a:chExt cx="2447913" cy="975572"/>
            </a:xfrm>
          </p:grpSpPr>
          <p:grpSp>
            <p:nvGrpSpPr>
              <p:cNvPr id="67" name="그룹 66">
                <a:extLst>
                  <a:ext uri="{FF2B5EF4-FFF2-40B4-BE49-F238E27FC236}">
                    <a16:creationId xmlns:a16="http://schemas.microsoft.com/office/drawing/2014/main" id="{578FCF2A-61CC-0340-FE62-F86B5DCFD5E5}"/>
                  </a:ext>
                </a:extLst>
              </p:cNvPr>
              <p:cNvGrpSpPr/>
              <p:nvPr/>
            </p:nvGrpSpPr>
            <p:grpSpPr>
              <a:xfrm>
                <a:off x="3350156" y="1871461"/>
                <a:ext cx="2325515" cy="319596"/>
                <a:chOff x="724159" y="2841264"/>
                <a:chExt cx="2325515" cy="319596"/>
              </a:xfrm>
            </p:grpSpPr>
            <p:sp>
              <p:nvSpPr>
                <p:cNvPr id="77" name="모서리가 둥근 직사각형 15">
                  <a:extLst>
                    <a:ext uri="{FF2B5EF4-FFF2-40B4-BE49-F238E27FC236}">
                      <a16:creationId xmlns:a16="http://schemas.microsoft.com/office/drawing/2014/main" id="{0A279069-4732-4DCD-2242-CA1489C3B071}"/>
                    </a:ext>
                  </a:extLst>
                </p:cNvPr>
                <p:cNvSpPr/>
                <p:nvPr/>
              </p:nvSpPr>
              <p:spPr>
                <a:xfrm>
                  <a:off x="927390" y="2841264"/>
                  <a:ext cx="2122284" cy="319596"/>
                </a:xfrm>
                <a:prstGeom prst="roundRect">
                  <a:avLst>
                    <a:gd name="adj" fmla="val 6975"/>
                  </a:avLst>
                </a:prstGeom>
                <a:noFill/>
                <a:ln w="28575">
                  <a:noFill/>
                </a:ln>
                <a:effectLst/>
              </p:spPr>
              <p:style>
                <a:lnRef idx="2">
                  <a:schemeClr val="dk1"/>
                </a:lnRef>
                <a:fillRef idx="1">
                  <a:schemeClr val="lt1"/>
                </a:fillRef>
                <a:effectRef idx="0">
                  <a:schemeClr val="dk1"/>
                </a:effectRef>
                <a:fontRef idx="minor">
                  <a:schemeClr val="dk1"/>
                </a:fontRef>
              </p:style>
              <p:txBody>
                <a:bodyPr wrap="none" lIns="0" tIns="0" rIns="0" bIns="0" rtlCol="0" anchor="t" anchorCtr="0">
                  <a:spAutoFit/>
                </a:bodyPr>
                <a:lstStyle/>
                <a:p>
                  <a:pPr>
                    <a:defRPr/>
                  </a:pPr>
                  <a:r>
                    <a:rPr lang="en-US" altLang="ko-KR" sz="855" spc="-26" dirty="0">
                      <a:ln>
                        <a:solidFill>
                          <a:srgbClr val="E7E6E6">
                            <a:lumMod val="75000"/>
                            <a:alpha val="0"/>
                          </a:srgbClr>
                        </a:solidFill>
                      </a:ln>
                      <a:solidFill>
                        <a:schemeClr val="tx1">
                          <a:lumMod val="85000"/>
                          <a:lumOff val="15000"/>
                        </a:schemeClr>
                      </a:solidFill>
                      <a:latin typeface="Arial" panose="020B0604020202020204" pitchFamily="34" charset="0"/>
                      <a:ea typeface="Pretendard Medium" panose="02000603000000020004" pitchFamily="2" charset="-127"/>
                      <a:cs typeface="Arial" panose="020B0604020202020204" pitchFamily="34" charset="0"/>
                    </a:rPr>
                    <a:t>RPV Dynamics Test, RCP Mockup Test</a:t>
                  </a:r>
                  <a:br>
                    <a:rPr lang="en-US" altLang="ko-KR" sz="855" spc="-26" dirty="0">
                      <a:ln>
                        <a:solidFill>
                          <a:srgbClr val="E7E6E6">
                            <a:lumMod val="75000"/>
                            <a:alpha val="0"/>
                          </a:srgbClr>
                        </a:solidFill>
                      </a:ln>
                      <a:solidFill>
                        <a:schemeClr val="tx1">
                          <a:lumMod val="85000"/>
                          <a:lumOff val="15000"/>
                        </a:schemeClr>
                      </a:solidFill>
                      <a:latin typeface="Arial" panose="020B0604020202020204" pitchFamily="34" charset="0"/>
                      <a:ea typeface="Pretendard Medium" panose="02000603000000020004" pitchFamily="2" charset="-127"/>
                      <a:cs typeface="Arial" panose="020B0604020202020204" pitchFamily="34" charset="0"/>
                    </a:rPr>
                  </a:br>
                  <a:r>
                    <a:rPr lang="en-US" altLang="ko-KR" sz="855" spc="-26" dirty="0">
                      <a:ln>
                        <a:solidFill>
                          <a:srgbClr val="E7E6E6">
                            <a:lumMod val="75000"/>
                            <a:alpha val="0"/>
                          </a:srgbClr>
                        </a:solidFill>
                      </a:ln>
                      <a:solidFill>
                        <a:schemeClr val="tx1">
                          <a:lumMod val="85000"/>
                          <a:lumOff val="15000"/>
                        </a:schemeClr>
                      </a:solidFill>
                      <a:latin typeface="Arial" panose="020B0604020202020204" pitchFamily="34" charset="0"/>
                      <a:ea typeface="Pretendard Medium" panose="02000603000000020004" pitchFamily="2" charset="-127"/>
                      <a:cs typeface="Arial" panose="020B0604020202020204" pitchFamily="34" charset="0"/>
                    </a:rPr>
                    <a:t>and Helical ISI Test</a:t>
                  </a:r>
                </a:p>
              </p:txBody>
            </p:sp>
            <p:grpSp>
              <p:nvGrpSpPr>
                <p:cNvPr id="78" name="그룹 77">
                  <a:extLst>
                    <a:ext uri="{FF2B5EF4-FFF2-40B4-BE49-F238E27FC236}">
                      <a16:creationId xmlns:a16="http://schemas.microsoft.com/office/drawing/2014/main" id="{0AAB36F8-C0E1-91A5-4C46-DE263B07D799}"/>
                    </a:ext>
                  </a:extLst>
                </p:cNvPr>
                <p:cNvGrpSpPr/>
                <p:nvPr/>
              </p:nvGrpSpPr>
              <p:grpSpPr>
                <a:xfrm>
                  <a:off x="724159" y="2852096"/>
                  <a:ext cx="138179" cy="138179"/>
                  <a:chOff x="724159" y="2857198"/>
                  <a:chExt cx="138179" cy="138179"/>
                </a:xfrm>
              </p:grpSpPr>
              <p:sp>
                <p:nvSpPr>
                  <p:cNvPr id="79" name="사각형: 둥근 모서리 229">
                    <a:extLst>
                      <a:ext uri="{FF2B5EF4-FFF2-40B4-BE49-F238E27FC236}">
                        <a16:creationId xmlns:a16="http://schemas.microsoft.com/office/drawing/2014/main" id="{D2FB2D01-3318-AFF4-99F3-E210CEC95C09}"/>
                      </a:ext>
                    </a:extLst>
                  </p:cNvPr>
                  <p:cNvSpPr/>
                  <p:nvPr/>
                </p:nvSpPr>
                <p:spPr>
                  <a:xfrm>
                    <a:off x="724159" y="2857198"/>
                    <a:ext cx="138179" cy="138179"/>
                  </a:xfrm>
                  <a:prstGeom prst="roundRect">
                    <a:avLst>
                      <a:gd name="adj" fmla="val 20113"/>
                    </a:avLst>
                  </a:prstGeom>
                  <a:solidFill>
                    <a:srgbClr val="088A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cxnSp>
                <p:nvCxnSpPr>
                  <p:cNvPr id="80" name="직선 연결선 79">
                    <a:extLst>
                      <a:ext uri="{FF2B5EF4-FFF2-40B4-BE49-F238E27FC236}">
                        <a16:creationId xmlns:a16="http://schemas.microsoft.com/office/drawing/2014/main" id="{78C42F89-8DB1-A75F-54B7-427415B79C02}"/>
                      </a:ext>
                    </a:extLst>
                  </p:cNvPr>
                  <p:cNvCxnSpPr/>
                  <p:nvPr/>
                </p:nvCxnSpPr>
                <p:spPr>
                  <a:xfrm>
                    <a:off x="779477" y="2898745"/>
                    <a:ext cx="27542" cy="27543"/>
                  </a:xfrm>
                  <a:prstGeom prst="line">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직선 연결선 80">
                    <a:extLst>
                      <a:ext uri="{FF2B5EF4-FFF2-40B4-BE49-F238E27FC236}">
                        <a16:creationId xmlns:a16="http://schemas.microsoft.com/office/drawing/2014/main" id="{AC90FDAA-B05A-6CE6-FB47-20DE6EF2C9C9}"/>
                      </a:ext>
                    </a:extLst>
                  </p:cNvPr>
                  <p:cNvCxnSpPr>
                    <a:cxnSpLocks/>
                  </p:cNvCxnSpPr>
                  <p:nvPr/>
                </p:nvCxnSpPr>
                <p:spPr>
                  <a:xfrm flipV="1">
                    <a:off x="779477" y="2926288"/>
                    <a:ext cx="27542" cy="27543"/>
                  </a:xfrm>
                  <a:prstGeom prst="line">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68" name="그룹 67">
                <a:extLst>
                  <a:ext uri="{FF2B5EF4-FFF2-40B4-BE49-F238E27FC236}">
                    <a16:creationId xmlns:a16="http://schemas.microsoft.com/office/drawing/2014/main" id="{38E1C35A-8983-07A2-9122-ADD1FB2631D2}"/>
                  </a:ext>
                </a:extLst>
              </p:cNvPr>
              <p:cNvGrpSpPr/>
              <p:nvPr/>
            </p:nvGrpSpPr>
            <p:grpSpPr>
              <a:xfrm>
                <a:off x="3348042" y="2206076"/>
                <a:ext cx="2447913" cy="640957"/>
                <a:chOff x="3348042" y="2117067"/>
                <a:chExt cx="2447913" cy="640957"/>
              </a:xfrm>
            </p:grpSpPr>
            <p:grpSp>
              <p:nvGrpSpPr>
                <p:cNvPr id="69" name="그룹 68">
                  <a:extLst>
                    <a:ext uri="{FF2B5EF4-FFF2-40B4-BE49-F238E27FC236}">
                      <a16:creationId xmlns:a16="http://schemas.microsoft.com/office/drawing/2014/main" id="{AF9E04F6-20E1-09BC-3292-451B0120E73E}"/>
                    </a:ext>
                  </a:extLst>
                </p:cNvPr>
                <p:cNvGrpSpPr/>
                <p:nvPr/>
              </p:nvGrpSpPr>
              <p:grpSpPr>
                <a:xfrm>
                  <a:off x="3348042" y="2117067"/>
                  <a:ext cx="532501" cy="640957"/>
                  <a:chOff x="638186" y="2166147"/>
                  <a:chExt cx="759572" cy="591877"/>
                </a:xfrm>
              </p:grpSpPr>
              <p:pic>
                <p:nvPicPr>
                  <p:cNvPr id="75" name="그림 74">
                    <a:extLst>
                      <a:ext uri="{FF2B5EF4-FFF2-40B4-BE49-F238E27FC236}">
                        <a16:creationId xmlns:a16="http://schemas.microsoft.com/office/drawing/2014/main" id="{29F19EE6-CB2B-F6B4-0296-F10298BEFF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4" t="18254" r="76579" b="51552"/>
                  <a:stretch/>
                </p:blipFill>
                <p:spPr>
                  <a:xfrm>
                    <a:off x="640300" y="2166147"/>
                    <a:ext cx="757458" cy="590032"/>
                  </a:xfrm>
                  <a:prstGeom prst="rect">
                    <a:avLst/>
                  </a:prstGeom>
                </p:spPr>
              </p:pic>
              <p:sp>
                <p:nvSpPr>
                  <p:cNvPr id="76" name="모서리가 둥근 직사각형 15">
                    <a:extLst>
                      <a:ext uri="{FF2B5EF4-FFF2-40B4-BE49-F238E27FC236}">
                        <a16:creationId xmlns:a16="http://schemas.microsoft.com/office/drawing/2014/main" id="{12EEFF67-404F-8525-21B1-F473AE57A837}"/>
                      </a:ext>
                    </a:extLst>
                  </p:cNvPr>
                  <p:cNvSpPr/>
                  <p:nvPr/>
                </p:nvSpPr>
                <p:spPr>
                  <a:xfrm>
                    <a:off x="638186" y="2615048"/>
                    <a:ext cx="757458" cy="142976"/>
                  </a:xfrm>
                  <a:prstGeom prst="roundRect">
                    <a:avLst>
                      <a:gd name="adj" fmla="val 6975"/>
                    </a:avLst>
                  </a:prstGeom>
                  <a:solidFill>
                    <a:schemeClr val="tx1">
                      <a:lumMod val="85000"/>
                      <a:lumOff val="15000"/>
                    </a:schemeClr>
                  </a:solidFill>
                  <a:ln w="28575">
                    <a:noFill/>
                  </a:ln>
                  <a:effectLst/>
                </p:spPr>
                <p:style>
                  <a:lnRef idx="2">
                    <a:schemeClr val="dk1"/>
                  </a:lnRef>
                  <a:fillRef idx="1">
                    <a:schemeClr val="lt1"/>
                  </a:fillRef>
                  <a:effectRef idx="0">
                    <a:schemeClr val="dk1"/>
                  </a:effectRef>
                  <a:fontRef idx="minor">
                    <a:schemeClr val="dk1"/>
                  </a:fontRef>
                </p:style>
                <p:txBody>
                  <a:bodyPr wrap="none" lIns="15394" tIns="6158" rIns="15394" bIns="6158" rtlCol="0" anchor="ctr" anchorCtr="0">
                    <a:noAutofit/>
                  </a:bodyPr>
                  <a:lstStyle/>
                  <a:p>
                    <a:pPr algn="ctr">
                      <a:defRPr/>
                    </a:pPr>
                    <a:r>
                      <a:rPr lang="en-US" altLang="ko-KR" sz="599" spc="-26">
                        <a:ln>
                          <a:solidFill>
                            <a:srgbClr val="E7E6E6">
                              <a:lumMod val="75000"/>
                              <a:alpha val="0"/>
                            </a:srgbClr>
                          </a:solidFill>
                        </a:ln>
                        <a:solidFill>
                          <a:schemeClr val="bg1"/>
                        </a:solidFill>
                        <a:latin typeface="Arial" panose="020B0604020202020204" pitchFamily="34" charset="0"/>
                        <a:ea typeface="Pretendard Medium" panose="02000603000000020004" pitchFamily="2" charset="-127"/>
                        <a:cs typeface="Arial" panose="020B0604020202020204" pitchFamily="34" charset="0"/>
                      </a:rPr>
                      <a:t>Dynamic Test</a:t>
                    </a:r>
                  </a:p>
                </p:txBody>
              </p:sp>
            </p:grpSp>
            <p:grpSp>
              <p:nvGrpSpPr>
                <p:cNvPr id="70" name="그룹 69">
                  <a:extLst>
                    <a:ext uri="{FF2B5EF4-FFF2-40B4-BE49-F238E27FC236}">
                      <a16:creationId xmlns:a16="http://schemas.microsoft.com/office/drawing/2014/main" id="{FE34E7F4-4AC4-9D98-0B99-D64D35BE509E}"/>
                    </a:ext>
                  </a:extLst>
                </p:cNvPr>
                <p:cNvGrpSpPr/>
                <p:nvPr/>
              </p:nvGrpSpPr>
              <p:grpSpPr>
                <a:xfrm>
                  <a:off x="3905723" y="2117067"/>
                  <a:ext cx="674694" cy="640957"/>
                  <a:chOff x="638186" y="2166147"/>
                  <a:chExt cx="759572" cy="591877"/>
                </a:xfrm>
              </p:grpSpPr>
              <p:pic>
                <p:nvPicPr>
                  <p:cNvPr id="73" name="그림 72">
                    <a:extLst>
                      <a:ext uri="{FF2B5EF4-FFF2-40B4-BE49-F238E27FC236}">
                        <a16:creationId xmlns:a16="http://schemas.microsoft.com/office/drawing/2014/main" id="{2299F03A-5F09-E81D-C264-482564789B8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572" t="23239" r="50315" b="46400"/>
                  <a:stretch/>
                </p:blipFill>
                <p:spPr>
                  <a:xfrm>
                    <a:off x="640300" y="2166147"/>
                    <a:ext cx="757458" cy="590032"/>
                  </a:xfrm>
                  <a:prstGeom prst="rect">
                    <a:avLst/>
                  </a:prstGeom>
                </p:spPr>
              </p:pic>
              <p:sp>
                <p:nvSpPr>
                  <p:cNvPr id="74" name="모서리가 둥근 직사각형 15">
                    <a:extLst>
                      <a:ext uri="{FF2B5EF4-FFF2-40B4-BE49-F238E27FC236}">
                        <a16:creationId xmlns:a16="http://schemas.microsoft.com/office/drawing/2014/main" id="{AACB037D-316C-8D6F-7DC9-D09B62109117}"/>
                      </a:ext>
                    </a:extLst>
                  </p:cNvPr>
                  <p:cNvSpPr/>
                  <p:nvPr/>
                </p:nvSpPr>
                <p:spPr>
                  <a:xfrm>
                    <a:off x="638186" y="2615048"/>
                    <a:ext cx="757458" cy="142976"/>
                  </a:xfrm>
                  <a:prstGeom prst="roundRect">
                    <a:avLst>
                      <a:gd name="adj" fmla="val 6975"/>
                    </a:avLst>
                  </a:prstGeom>
                  <a:solidFill>
                    <a:schemeClr val="tx1">
                      <a:lumMod val="85000"/>
                      <a:lumOff val="15000"/>
                    </a:schemeClr>
                  </a:solidFill>
                  <a:ln w="28575">
                    <a:noFill/>
                  </a:ln>
                  <a:effectLst/>
                </p:spPr>
                <p:style>
                  <a:lnRef idx="2">
                    <a:schemeClr val="dk1"/>
                  </a:lnRef>
                  <a:fillRef idx="1">
                    <a:schemeClr val="lt1"/>
                  </a:fillRef>
                  <a:effectRef idx="0">
                    <a:schemeClr val="dk1"/>
                  </a:effectRef>
                  <a:fontRef idx="minor">
                    <a:schemeClr val="dk1"/>
                  </a:fontRef>
                </p:style>
                <p:txBody>
                  <a:bodyPr wrap="none" lIns="15394" tIns="6158" rIns="15394" bIns="6158" rtlCol="0" anchor="ctr" anchorCtr="0">
                    <a:noAutofit/>
                  </a:bodyPr>
                  <a:lstStyle/>
                  <a:p>
                    <a:pPr algn="ctr">
                      <a:defRPr/>
                    </a:pPr>
                    <a:r>
                      <a:rPr lang="en-US" altLang="ko-KR" sz="599">
                        <a:ln>
                          <a:solidFill>
                            <a:srgbClr val="E7E6E6">
                              <a:lumMod val="75000"/>
                              <a:alpha val="0"/>
                            </a:srgbClr>
                          </a:solidFill>
                        </a:ln>
                        <a:solidFill>
                          <a:schemeClr val="bg1"/>
                        </a:solidFill>
                        <a:latin typeface="Arial" panose="020B0604020202020204" pitchFamily="34" charset="0"/>
                        <a:ea typeface="Pretendard Medium" panose="02000603000000020004" pitchFamily="2" charset="-127"/>
                        <a:cs typeface="Arial" panose="020B0604020202020204" pitchFamily="34" charset="0"/>
                      </a:rPr>
                      <a:t>RCP TEST Loop</a:t>
                    </a:r>
                  </a:p>
                </p:txBody>
              </p:sp>
            </p:grpSp>
            <p:pic>
              <p:nvPicPr>
                <p:cNvPr id="71" name="그림 70">
                  <a:extLst>
                    <a:ext uri="{FF2B5EF4-FFF2-40B4-BE49-F238E27FC236}">
                      <a16:creationId xmlns:a16="http://schemas.microsoft.com/office/drawing/2014/main" id="{626D457A-C026-7C8F-96C2-781DBEFB211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191" t="63193" r="61890" b="14675"/>
                <a:stretch/>
              </p:blipFill>
              <p:spPr>
                <a:xfrm>
                  <a:off x="4607218" y="2117067"/>
                  <a:ext cx="580968" cy="638959"/>
                </a:xfrm>
                <a:prstGeom prst="rect">
                  <a:avLst/>
                </a:prstGeom>
              </p:spPr>
            </p:pic>
            <p:pic>
              <p:nvPicPr>
                <p:cNvPr id="72" name="그림 71">
                  <a:extLst>
                    <a:ext uri="{FF2B5EF4-FFF2-40B4-BE49-F238E27FC236}">
                      <a16:creationId xmlns:a16="http://schemas.microsoft.com/office/drawing/2014/main" id="{C2BF2DA5-EF7D-F187-CAC9-F2C18E52E42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131" t="62518" r="78518" b="16253"/>
                <a:stretch/>
              </p:blipFill>
              <p:spPr>
                <a:xfrm>
                  <a:off x="5214987" y="2117067"/>
                  <a:ext cx="580968" cy="638959"/>
                </a:xfrm>
                <a:prstGeom prst="rect">
                  <a:avLst/>
                </a:prstGeom>
              </p:spPr>
            </p:pic>
          </p:grpSp>
        </p:grpSp>
        <p:grpSp>
          <p:nvGrpSpPr>
            <p:cNvPr id="55" name="그룹 54">
              <a:extLst>
                <a:ext uri="{FF2B5EF4-FFF2-40B4-BE49-F238E27FC236}">
                  <a16:creationId xmlns:a16="http://schemas.microsoft.com/office/drawing/2014/main" id="{0F74BA1E-BAE4-4323-0553-502BEA70CEBF}"/>
                </a:ext>
              </a:extLst>
            </p:cNvPr>
            <p:cNvGrpSpPr/>
            <p:nvPr/>
          </p:nvGrpSpPr>
          <p:grpSpPr>
            <a:xfrm>
              <a:off x="3348043" y="2914788"/>
              <a:ext cx="2447914" cy="806259"/>
              <a:chOff x="3348043" y="2867807"/>
              <a:chExt cx="2447914" cy="806259"/>
            </a:xfrm>
          </p:grpSpPr>
          <p:grpSp>
            <p:nvGrpSpPr>
              <p:cNvPr id="56" name="그룹 55">
                <a:extLst>
                  <a:ext uri="{FF2B5EF4-FFF2-40B4-BE49-F238E27FC236}">
                    <a16:creationId xmlns:a16="http://schemas.microsoft.com/office/drawing/2014/main" id="{327D202F-B35B-E279-A749-750B8A4FDEC6}"/>
                  </a:ext>
                </a:extLst>
              </p:cNvPr>
              <p:cNvGrpSpPr/>
              <p:nvPr/>
            </p:nvGrpSpPr>
            <p:grpSpPr>
              <a:xfrm>
                <a:off x="3350156" y="2867807"/>
                <a:ext cx="2363975" cy="159797"/>
                <a:chOff x="724159" y="2839905"/>
                <a:chExt cx="2363975" cy="159797"/>
              </a:xfrm>
            </p:grpSpPr>
            <p:sp>
              <p:nvSpPr>
                <p:cNvPr id="62" name="모서리가 둥근 직사각형 15">
                  <a:extLst>
                    <a:ext uri="{FF2B5EF4-FFF2-40B4-BE49-F238E27FC236}">
                      <a16:creationId xmlns:a16="http://schemas.microsoft.com/office/drawing/2014/main" id="{41BAA235-71D8-59AF-B7BA-ABC7D2BE4BB8}"/>
                    </a:ext>
                  </a:extLst>
                </p:cNvPr>
                <p:cNvSpPr/>
                <p:nvPr/>
              </p:nvSpPr>
              <p:spPr>
                <a:xfrm>
                  <a:off x="927390" y="2839905"/>
                  <a:ext cx="2160744" cy="159797"/>
                </a:xfrm>
                <a:prstGeom prst="roundRect">
                  <a:avLst>
                    <a:gd name="adj" fmla="val 6975"/>
                  </a:avLst>
                </a:prstGeom>
                <a:noFill/>
                <a:ln w="28575">
                  <a:noFill/>
                </a:ln>
                <a:effectLst/>
              </p:spPr>
              <p:style>
                <a:lnRef idx="2">
                  <a:schemeClr val="dk1"/>
                </a:lnRef>
                <a:fillRef idx="1">
                  <a:schemeClr val="lt1"/>
                </a:fillRef>
                <a:effectRef idx="0">
                  <a:schemeClr val="dk1"/>
                </a:effectRef>
                <a:fontRef idx="minor">
                  <a:schemeClr val="dk1"/>
                </a:fontRef>
              </p:style>
              <p:txBody>
                <a:bodyPr wrap="none" lIns="0" tIns="0" rIns="0" bIns="0" rtlCol="0" anchor="t" anchorCtr="0">
                  <a:spAutoFit/>
                </a:bodyPr>
                <a:lstStyle/>
                <a:p>
                  <a:pPr>
                    <a:defRPr/>
                  </a:pPr>
                  <a:r>
                    <a:rPr lang="en-US" altLang="ko-KR" sz="855" spc="-26" dirty="0">
                      <a:ln>
                        <a:solidFill>
                          <a:srgbClr val="E7E6E6">
                            <a:lumMod val="75000"/>
                            <a:alpha val="0"/>
                          </a:srgbClr>
                        </a:solidFill>
                      </a:ln>
                      <a:solidFill>
                        <a:schemeClr val="tx1">
                          <a:lumMod val="85000"/>
                          <a:lumOff val="15000"/>
                        </a:schemeClr>
                      </a:solidFill>
                      <a:latin typeface="Arial" panose="020B0604020202020204" pitchFamily="34" charset="0"/>
                      <a:ea typeface="Pretendard Medium" panose="02000603000000020004" pitchFamily="2" charset="-127"/>
                      <a:cs typeface="Arial" panose="020B0604020202020204" pitchFamily="34" charset="0"/>
                    </a:rPr>
                    <a:t>SG Tube Material (A690) Irradiation Test</a:t>
                  </a:r>
                </a:p>
              </p:txBody>
            </p:sp>
            <p:grpSp>
              <p:nvGrpSpPr>
                <p:cNvPr id="63" name="그룹 62">
                  <a:extLst>
                    <a:ext uri="{FF2B5EF4-FFF2-40B4-BE49-F238E27FC236}">
                      <a16:creationId xmlns:a16="http://schemas.microsoft.com/office/drawing/2014/main" id="{D7E95453-856B-3414-DFAF-EADAD11A87EC}"/>
                    </a:ext>
                  </a:extLst>
                </p:cNvPr>
                <p:cNvGrpSpPr/>
                <p:nvPr/>
              </p:nvGrpSpPr>
              <p:grpSpPr>
                <a:xfrm>
                  <a:off x="724159" y="2852096"/>
                  <a:ext cx="138179" cy="138179"/>
                  <a:chOff x="724159" y="2857198"/>
                  <a:chExt cx="138179" cy="138179"/>
                </a:xfrm>
              </p:grpSpPr>
              <p:sp>
                <p:nvSpPr>
                  <p:cNvPr id="64" name="사각형: 둥근 모서리 234">
                    <a:extLst>
                      <a:ext uri="{FF2B5EF4-FFF2-40B4-BE49-F238E27FC236}">
                        <a16:creationId xmlns:a16="http://schemas.microsoft.com/office/drawing/2014/main" id="{013C8D69-1563-A96E-6C8B-29EA50B17DC3}"/>
                      </a:ext>
                    </a:extLst>
                  </p:cNvPr>
                  <p:cNvSpPr/>
                  <p:nvPr/>
                </p:nvSpPr>
                <p:spPr>
                  <a:xfrm>
                    <a:off x="724159" y="2857198"/>
                    <a:ext cx="138179" cy="138179"/>
                  </a:xfrm>
                  <a:prstGeom prst="roundRect">
                    <a:avLst>
                      <a:gd name="adj" fmla="val 20113"/>
                    </a:avLst>
                  </a:prstGeom>
                  <a:solidFill>
                    <a:srgbClr val="088A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cxnSp>
                <p:nvCxnSpPr>
                  <p:cNvPr id="65" name="직선 연결선 64">
                    <a:extLst>
                      <a:ext uri="{FF2B5EF4-FFF2-40B4-BE49-F238E27FC236}">
                        <a16:creationId xmlns:a16="http://schemas.microsoft.com/office/drawing/2014/main" id="{A4AC7633-BB8D-7444-3C65-B1F58F56F293}"/>
                      </a:ext>
                    </a:extLst>
                  </p:cNvPr>
                  <p:cNvCxnSpPr/>
                  <p:nvPr/>
                </p:nvCxnSpPr>
                <p:spPr>
                  <a:xfrm>
                    <a:off x="779477" y="2898745"/>
                    <a:ext cx="27542" cy="27543"/>
                  </a:xfrm>
                  <a:prstGeom prst="line">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직선 연결선 65">
                    <a:extLst>
                      <a:ext uri="{FF2B5EF4-FFF2-40B4-BE49-F238E27FC236}">
                        <a16:creationId xmlns:a16="http://schemas.microsoft.com/office/drawing/2014/main" id="{F3A5B04E-F7B6-6579-7435-83ACB9CD63BF}"/>
                      </a:ext>
                    </a:extLst>
                  </p:cNvPr>
                  <p:cNvCxnSpPr>
                    <a:cxnSpLocks/>
                  </p:cNvCxnSpPr>
                  <p:nvPr/>
                </p:nvCxnSpPr>
                <p:spPr>
                  <a:xfrm flipV="1">
                    <a:off x="779477" y="2926288"/>
                    <a:ext cx="27542" cy="27543"/>
                  </a:xfrm>
                  <a:prstGeom prst="line">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57" name="그룹 56">
                <a:extLst>
                  <a:ext uri="{FF2B5EF4-FFF2-40B4-BE49-F238E27FC236}">
                    <a16:creationId xmlns:a16="http://schemas.microsoft.com/office/drawing/2014/main" id="{2D2322D6-21DB-D61C-6CED-8994BF2227BE}"/>
                  </a:ext>
                </a:extLst>
              </p:cNvPr>
              <p:cNvGrpSpPr/>
              <p:nvPr/>
            </p:nvGrpSpPr>
            <p:grpSpPr>
              <a:xfrm>
                <a:off x="3348043" y="3078086"/>
                <a:ext cx="2447914" cy="595980"/>
                <a:chOff x="1895741" y="3078086"/>
                <a:chExt cx="1190359" cy="595980"/>
              </a:xfrm>
            </p:grpSpPr>
            <p:grpSp>
              <p:nvGrpSpPr>
                <p:cNvPr id="58" name="그룹 57">
                  <a:extLst>
                    <a:ext uri="{FF2B5EF4-FFF2-40B4-BE49-F238E27FC236}">
                      <a16:creationId xmlns:a16="http://schemas.microsoft.com/office/drawing/2014/main" id="{4D14BDDF-BEDD-EAAB-FB03-E751B0816DCC}"/>
                    </a:ext>
                  </a:extLst>
                </p:cNvPr>
                <p:cNvGrpSpPr/>
                <p:nvPr/>
              </p:nvGrpSpPr>
              <p:grpSpPr>
                <a:xfrm>
                  <a:off x="1895741" y="3078086"/>
                  <a:ext cx="582589" cy="595980"/>
                  <a:chOff x="638186" y="2207680"/>
                  <a:chExt cx="759572" cy="550344"/>
                </a:xfrm>
              </p:grpSpPr>
              <p:pic>
                <p:nvPicPr>
                  <p:cNvPr id="60" name="그림 59">
                    <a:extLst>
                      <a:ext uri="{FF2B5EF4-FFF2-40B4-BE49-F238E27FC236}">
                        <a16:creationId xmlns:a16="http://schemas.microsoft.com/office/drawing/2014/main" id="{026D461D-F3F4-B35D-69FB-16F6B43A71C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0750" t="61584" r="4645" b="20731"/>
                  <a:stretch/>
                </p:blipFill>
                <p:spPr>
                  <a:xfrm>
                    <a:off x="640299" y="2207680"/>
                    <a:ext cx="757459" cy="548499"/>
                  </a:xfrm>
                  <a:prstGeom prst="rect">
                    <a:avLst/>
                  </a:prstGeom>
                </p:spPr>
              </p:pic>
              <p:sp>
                <p:nvSpPr>
                  <p:cNvPr id="61" name="모서리가 둥근 직사각형 15">
                    <a:extLst>
                      <a:ext uri="{FF2B5EF4-FFF2-40B4-BE49-F238E27FC236}">
                        <a16:creationId xmlns:a16="http://schemas.microsoft.com/office/drawing/2014/main" id="{DE15F152-2D73-6593-B25C-6455DB6FA0FA}"/>
                      </a:ext>
                    </a:extLst>
                  </p:cNvPr>
                  <p:cNvSpPr/>
                  <p:nvPr/>
                </p:nvSpPr>
                <p:spPr>
                  <a:xfrm>
                    <a:off x="638186" y="2615048"/>
                    <a:ext cx="757458" cy="142976"/>
                  </a:xfrm>
                  <a:prstGeom prst="roundRect">
                    <a:avLst>
                      <a:gd name="adj" fmla="val 6975"/>
                    </a:avLst>
                  </a:prstGeom>
                  <a:solidFill>
                    <a:schemeClr val="tx1">
                      <a:lumMod val="85000"/>
                      <a:lumOff val="15000"/>
                    </a:schemeClr>
                  </a:solidFill>
                  <a:ln w="28575">
                    <a:noFill/>
                  </a:ln>
                  <a:effectLst/>
                </p:spPr>
                <p:style>
                  <a:lnRef idx="2">
                    <a:schemeClr val="dk1"/>
                  </a:lnRef>
                  <a:fillRef idx="1">
                    <a:schemeClr val="lt1"/>
                  </a:fillRef>
                  <a:effectRef idx="0">
                    <a:schemeClr val="dk1"/>
                  </a:effectRef>
                  <a:fontRef idx="minor">
                    <a:schemeClr val="dk1"/>
                  </a:fontRef>
                </p:style>
                <p:txBody>
                  <a:bodyPr wrap="none" lIns="15394" tIns="6158" rIns="15394" bIns="6158" rtlCol="0" anchor="ctr" anchorCtr="0">
                    <a:noAutofit/>
                  </a:bodyPr>
                  <a:lstStyle/>
                  <a:p>
                    <a:pPr algn="ctr">
                      <a:defRPr/>
                    </a:pPr>
                    <a:r>
                      <a:rPr lang="en-US" altLang="ko-KR" sz="599">
                        <a:ln>
                          <a:solidFill>
                            <a:srgbClr val="E7E6E6">
                              <a:lumMod val="75000"/>
                              <a:alpha val="0"/>
                            </a:srgbClr>
                          </a:solidFill>
                        </a:ln>
                        <a:solidFill>
                          <a:schemeClr val="bg1"/>
                        </a:solidFill>
                        <a:latin typeface="Arial" panose="020B0604020202020204" pitchFamily="34" charset="0"/>
                        <a:ea typeface="Pretendard Medium" panose="02000603000000020004" pitchFamily="2" charset="-127"/>
                        <a:cs typeface="Arial" panose="020B0604020202020204" pitchFamily="34" charset="0"/>
                      </a:rPr>
                      <a:t>Test Facility</a:t>
                    </a:r>
                  </a:p>
                </p:txBody>
              </p:sp>
            </p:grpSp>
            <p:pic>
              <p:nvPicPr>
                <p:cNvPr id="59" name="그림 58">
                  <a:extLst>
                    <a:ext uri="{FF2B5EF4-FFF2-40B4-BE49-F238E27FC236}">
                      <a16:creationId xmlns:a16="http://schemas.microsoft.com/office/drawing/2014/main" id="{B853DDA9-BD6E-E62A-2CB3-DEE29A86B03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6636" t="22833" r="9221" b="59812"/>
                <a:stretch/>
              </p:blipFill>
              <p:spPr>
                <a:xfrm>
                  <a:off x="2505132" y="3078086"/>
                  <a:ext cx="580968" cy="593982"/>
                </a:xfrm>
                <a:prstGeom prst="rect">
                  <a:avLst/>
                </a:prstGeom>
              </p:spPr>
            </p:pic>
          </p:grpSp>
        </p:grpSp>
      </p:grpSp>
      <p:sp>
        <p:nvSpPr>
          <p:cNvPr id="82" name="모서리가 둥근 직사각형 15">
            <a:extLst>
              <a:ext uri="{FF2B5EF4-FFF2-40B4-BE49-F238E27FC236}">
                <a16:creationId xmlns:a16="http://schemas.microsoft.com/office/drawing/2014/main" id="{1C74D79F-1467-3A29-B418-46726A682446}"/>
              </a:ext>
            </a:extLst>
          </p:cNvPr>
          <p:cNvSpPr/>
          <p:nvPr/>
        </p:nvSpPr>
        <p:spPr>
          <a:xfrm>
            <a:off x="4146228" y="2067482"/>
            <a:ext cx="1015185" cy="132418"/>
          </a:xfrm>
          <a:prstGeom prst="roundRect">
            <a:avLst>
              <a:gd name="adj" fmla="val 6975"/>
            </a:avLst>
          </a:prstGeom>
          <a:solidFill>
            <a:schemeClr val="tx1">
              <a:lumMod val="85000"/>
              <a:lumOff val="15000"/>
            </a:schemeClr>
          </a:solidFill>
          <a:ln w="28575">
            <a:noFill/>
          </a:ln>
          <a:effectLst/>
        </p:spPr>
        <p:style>
          <a:lnRef idx="2">
            <a:schemeClr val="dk1"/>
          </a:lnRef>
          <a:fillRef idx="1">
            <a:schemeClr val="lt1"/>
          </a:fillRef>
          <a:effectRef idx="0">
            <a:schemeClr val="dk1"/>
          </a:effectRef>
          <a:fontRef idx="minor">
            <a:schemeClr val="dk1"/>
          </a:fontRef>
        </p:style>
        <p:txBody>
          <a:bodyPr wrap="none" lIns="15394" tIns="6158" rIns="15394" bIns="6158" rtlCol="0" anchor="ctr" anchorCtr="0">
            <a:noAutofit/>
          </a:bodyPr>
          <a:lstStyle/>
          <a:p>
            <a:pPr algn="ctr">
              <a:defRPr/>
            </a:pPr>
            <a:r>
              <a:rPr lang="en-US" altLang="ko-KR" sz="599" spc="-34" dirty="0">
                <a:ln>
                  <a:solidFill>
                    <a:srgbClr val="E7E6E6">
                      <a:lumMod val="75000"/>
                      <a:alpha val="0"/>
                    </a:srgbClr>
                  </a:solidFill>
                </a:ln>
                <a:solidFill>
                  <a:schemeClr val="bg1"/>
                </a:solidFill>
                <a:latin typeface="Arial" panose="020B0604020202020204" pitchFamily="34" charset="0"/>
                <a:ea typeface="Pretendard Medium" panose="02000603000000020004" pitchFamily="2" charset="-127"/>
                <a:cs typeface="Arial" panose="020B0604020202020204" pitchFamily="34" charset="0"/>
              </a:rPr>
              <a:t>Low Friction Cable</a:t>
            </a:r>
          </a:p>
        </p:txBody>
      </p:sp>
      <p:sp>
        <p:nvSpPr>
          <p:cNvPr id="83" name="직사각형 82">
            <a:extLst>
              <a:ext uri="{FF2B5EF4-FFF2-40B4-BE49-F238E27FC236}">
                <a16:creationId xmlns:a16="http://schemas.microsoft.com/office/drawing/2014/main" id="{DBB7F280-0F3A-F181-DCCC-C170F0383A9F}"/>
              </a:ext>
            </a:extLst>
          </p:cNvPr>
          <p:cNvSpPr/>
          <p:nvPr/>
        </p:nvSpPr>
        <p:spPr>
          <a:xfrm>
            <a:off x="5453479" y="2189391"/>
            <a:ext cx="1975447" cy="733806"/>
          </a:xfrm>
          <a:prstGeom prst="rect">
            <a:avLst/>
          </a:prstGeom>
          <a:blipFill>
            <a:blip r:embed="rId11"/>
            <a:stretch>
              <a:fillRect l="-217482" t="-156414" r="-10426" b="-86960"/>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scene3d>
              <a:camera prst="orthographicFront"/>
              <a:lightRig rig="threePt" dir="t"/>
            </a:scene3d>
            <a:sp3d>
              <a:bevelT w="1270" h="1270"/>
            </a:sp3d>
          </a:bodyPr>
          <a:lstStyle/>
          <a:p>
            <a:pPr algn="ctr" defTabSz="390997" fontAlgn="auto" latinLnBrk="0">
              <a:spcBef>
                <a:spcPts val="0"/>
              </a:spcBef>
              <a:spcAft>
                <a:spcPts val="0"/>
              </a:spcAft>
              <a:buSzPct val="100000"/>
            </a:pPr>
            <a:endParaRPr kumimoji="0" lang="ko-KR" altLang="en-US" sz="770" spc="-60" dirty="0">
              <a:solidFill>
                <a:prstClr val="white"/>
              </a:solidFill>
              <a:latin typeface="Arial" panose="020B0604020202020204" pitchFamily="34" charset="0"/>
              <a:ea typeface="맑은 고딕" panose="020B0503020000020004" pitchFamily="50" charset="-127"/>
              <a:cs typeface="Arial" panose="020B0604020202020204" pitchFamily="34" charset="0"/>
            </a:endParaRPr>
          </a:p>
        </p:txBody>
      </p:sp>
      <p:sp>
        <p:nvSpPr>
          <p:cNvPr id="84" name="모서리가 둥근 직사각형 15">
            <a:extLst>
              <a:ext uri="{FF2B5EF4-FFF2-40B4-BE49-F238E27FC236}">
                <a16:creationId xmlns:a16="http://schemas.microsoft.com/office/drawing/2014/main" id="{C64688BA-4080-DE61-908B-2FAF2685D43F}"/>
              </a:ext>
            </a:extLst>
          </p:cNvPr>
          <p:cNvSpPr/>
          <p:nvPr/>
        </p:nvSpPr>
        <p:spPr>
          <a:xfrm>
            <a:off x="5453479" y="2792068"/>
            <a:ext cx="1975447" cy="132418"/>
          </a:xfrm>
          <a:prstGeom prst="roundRect">
            <a:avLst>
              <a:gd name="adj" fmla="val 6975"/>
            </a:avLst>
          </a:prstGeom>
          <a:solidFill>
            <a:schemeClr val="tx1">
              <a:lumMod val="85000"/>
              <a:lumOff val="15000"/>
            </a:schemeClr>
          </a:solidFill>
          <a:ln w="28575">
            <a:noFill/>
          </a:ln>
          <a:effectLst/>
        </p:spPr>
        <p:style>
          <a:lnRef idx="2">
            <a:schemeClr val="dk1"/>
          </a:lnRef>
          <a:fillRef idx="1">
            <a:schemeClr val="lt1"/>
          </a:fillRef>
          <a:effectRef idx="0">
            <a:schemeClr val="dk1"/>
          </a:effectRef>
          <a:fontRef idx="minor">
            <a:schemeClr val="dk1"/>
          </a:fontRef>
        </p:style>
        <p:txBody>
          <a:bodyPr wrap="none" lIns="15394" tIns="6158" rIns="15394" bIns="6158" rtlCol="0" anchor="ctr" anchorCtr="0">
            <a:noAutofit/>
          </a:bodyPr>
          <a:lstStyle/>
          <a:p>
            <a:pPr algn="ctr">
              <a:defRPr/>
            </a:pPr>
            <a:r>
              <a:rPr lang="en-US" altLang="ko-KR" sz="599" dirty="0">
                <a:ln>
                  <a:solidFill>
                    <a:srgbClr val="E7E6E6">
                      <a:lumMod val="75000"/>
                      <a:alpha val="0"/>
                    </a:srgbClr>
                  </a:solidFill>
                </a:ln>
                <a:solidFill>
                  <a:schemeClr val="bg1"/>
                </a:solidFill>
                <a:latin typeface="Arial" panose="020B0604020202020204" pitchFamily="34" charset="0"/>
                <a:ea typeface="Pretendard Medium" panose="02000603000000020004" pitchFamily="2" charset="-127"/>
                <a:cs typeface="Arial" panose="020B0604020202020204" pitchFamily="34" charset="0"/>
              </a:rPr>
              <a:t>VISTA Integral Test Facility</a:t>
            </a:r>
          </a:p>
        </p:txBody>
      </p:sp>
      <p:grpSp>
        <p:nvGrpSpPr>
          <p:cNvPr id="85" name="그룹 84">
            <a:extLst>
              <a:ext uri="{FF2B5EF4-FFF2-40B4-BE49-F238E27FC236}">
                <a16:creationId xmlns:a16="http://schemas.microsoft.com/office/drawing/2014/main" id="{1177D10A-0908-0382-2E96-5DE673565DDE}"/>
              </a:ext>
            </a:extLst>
          </p:cNvPr>
          <p:cNvGrpSpPr/>
          <p:nvPr/>
        </p:nvGrpSpPr>
        <p:grpSpPr>
          <a:xfrm>
            <a:off x="5453479" y="1395894"/>
            <a:ext cx="1975826" cy="658364"/>
            <a:chOff x="6134127" y="2021087"/>
            <a:chExt cx="2310276" cy="769806"/>
          </a:xfrm>
        </p:grpSpPr>
        <p:grpSp>
          <p:nvGrpSpPr>
            <p:cNvPr id="86" name="그룹 85">
              <a:extLst>
                <a:ext uri="{FF2B5EF4-FFF2-40B4-BE49-F238E27FC236}">
                  <a16:creationId xmlns:a16="http://schemas.microsoft.com/office/drawing/2014/main" id="{46A0BB7D-6093-59F8-C5C7-3FD6195FFC5F}"/>
                </a:ext>
              </a:extLst>
            </p:cNvPr>
            <p:cNvGrpSpPr/>
            <p:nvPr/>
          </p:nvGrpSpPr>
          <p:grpSpPr>
            <a:xfrm>
              <a:off x="6134127" y="2021087"/>
              <a:ext cx="2309835" cy="671113"/>
              <a:chOff x="6134127" y="1962001"/>
              <a:chExt cx="2360004" cy="730200"/>
            </a:xfrm>
          </p:grpSpPr>
          <p:sp>
            <p:nvSpPr>
              <p:cNvPr id="90" name="직사각형 89">
                <a:extLst>
                  <a:ext uri="{FF2B5EF4-FFF2-40B4-BE49-F238E27FC236}">
                    <a16:creationId xmlns:a16="http://schemas.microsoft.com/office/drawing/2014/main" id="{9BD9DEAC-A6D6-6FC3-52A8-C735CB4DA32A}"/>
                  </a:ext>
                </a:extLst>
              </p:cNvPr>
              <p:cNvSpPr/>
              <p:nvPr/>
            </p:nvSpPr>
            <p:spPr>
              <a:xfrm>
                <a:off x="6134127" y="1962001"/>
                <a:ext cx="751256" cy="730200"/>
              </a:xfrm>
              <a:prstGeom prst="rect">
                <a:avLst/>
              </a:prstGeom>
              <a:blipFill>
                <a:blip r:embed="rId11"/>
                <a:stretch>
                  <a:fillRect l="-31478" t="-81366" r="-251316" b="-201429"/>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scene3d>
                  <a:camera prst="orthographicFront"/>
                  <a:lightRig rig="threePt" dir="t"/>
                </a:scene3d>
                <a:sp3d>
                  <a:bevelT w="1270" h="1270"/>
                </a:sp3d>
              </a:bodyPr>
              <a:lstStyle/>
              <a:p>
                <a:pPr algn="ctr" defTabSz="390997" fontAlgn="auto" latinLnBrk="0">
                  <a:spcBef>
                    <a:spcPts val="0"/>
                  </a:spcBef>
                  <a:spcAft>
                    <a:spcPts val="0"/>
                  </a:spcAft>
                  <a:buSzPct val="100000"/>
                </a:pPr>
                <a:endParaRPr kumimoji="0" lang="ko-KR" altLang="en-US" sz="770" spc="-60" dirty="0">
                  <a:solidFill>
                    <a:prstClr val="white"/>
                  </a:solidFill>
                  <a:latin typeface="Arial" panose="020B0604020202020204" pitchFamily="34" charset="0"/>
                  <a:ea typeface="맑은 고딕" panose="020B0503020000020004" pitchFamily="50" charset="-127"/>
                  <a:cs typeface="Arial" panose="020B0604020202020204" pitchFamily="34" charset="0"/>
                </a:endParaRPr>
              </a:p>
            </p:txBody>
          </p:sp>
          <p:sp>
            <p:nvSpPr>
              <p:cNvPr id="91" name="직사각형 90">
                <a:extLst>
                  <a:ext uri="{FF2B5EF4-FFF2-40B4-BE49-F238E27FC236}">
                    <a16:creationId xmlns:a16="http://schemas.microsoft.com/office/drawing/2014/main" id="{E183E93D-4656-8708-E316-80F72B95FF11}"/>
                  </a:ext>
                </a:extLst>
              </p:cNvPr>
              <p:cNvSpPr/>
              <p:nvPr/>
            </p:nvSpPr>
            <p:spPr>
              <a:xfrm>
                <a:off x="6938501" y="1962001"/>
                <a:ext cx="751256" cy="730200"/>
              </a:xfrm>
              <a:prstGeom prst="rect">
                <a:avLst/>
              </a:prstGeom>
              <a:blipFill>
                <a:blip r:embed="rId11"/>
                <a:stretch>
                  <a:fillRect l="-130061" t="-179329" r="-150438" b="-101169"/>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scene3d>
                  <a:camera prst="orthographicFront"/>
                  <a:lightRig rig="threePt" dir="t"/>
                </a:scene3d>
                <a:sp3d>
                  <a:bevelT w="1270" h="1270"/>
                </a:sp3d>
              </a:bodyPr>
              <a:lstStyle/>
              <a:p>
                <a:pPr algn="ctr" defTabSz="390997" fontAlgn="auto" latinLnBrk="0">
                  <a:spcBef>
                    <a:spcPts val="0"/>
                  </a:spcBef>
                  <a:spcAft>
                    <a:spcPts val="0"/>
                  </a:spcAft>
                  <a:buSzPct val="100000"/>
                </a:pPr>
                <a:endParaRPr kumimoji="0" lang="ko-KR" altLang="en-US" sz="770" spc="-60" dirty="0">
                  <a:solidFill>
                    <a:prstClr val="white"/>
                  </a:solidFill>
                  <a:latin typeface="Arial" panose="020B0604020202020204" pitchFamily="34" charset="0"/>
                  <a:ea typeface="맑은 고딕" panose="020B0503020000020004" pitchFamily="50" charset="-127"/>
                  <a:cs typeface="Arial" panose="020B0604020202020204" pitchFamily="34" charset="0"/>
                </a:endParaRPr>
              </a:p>
            </p:txBody>
          </p:sp>
          <p:sp>
            <p:nvSpPr>
              <p:cNvPr id="92" name="직사각형 91">
                <a:extLst>
                  <a:ext uri="{FF2B5EF4-FFF2-40B4-BE49-F238E27FC236}">
                    <a16:creationId xmlns:a16="http://schemas.microsoft.com/office/drawing/2014/main" id="{B012DF69-E311-7ADB-2B85-ACFDD8E96B11}"/>
                  </a:ext>
                </a:extLst>
              </p:cNvPr>
              <p:cNvSpPr/>
              <p:nvPr/>
            </p:nvSpPr>
            <p:spPr>
              <a:xfrm>
                <a:off x="7742875" y="1962001"/>
                <a:ext cx="751256" cy="730200"/>
              </a:xfrm>
              <a:prstGeom prst="rect">
                <a:avLst/>
              </a:prstGeom>
              <a:blipFill>
                <a:blip r:embed="rId11"/>
                <a:stretch>
                  <a:fillRect l="-26833" t="-252386" r="-299031" b="-73478"/>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scene3d>
                  <a:camera prst="orthographicFront"/>
                  <a:lightRig rig="threePt" dir="t"/>
                </a:scene3d>
                <a:sp3d>
                  <a:bevelT w="1270" h="1270"/>
                </a:sp3d>
              </a:bodyPr>
              <a:lstStyle/>
              <a:p>
                <a:pPr algn="ctr" defTabSz="390997" fontAlgn="auto" latinLnBrk="0">
                  <a:spcBef>
                    <a:spcPts val="0"/>
                  </a:spcBef>
                  <a:spcAft>
                    <a:spcPts val="0"/>
                  </a:spcAft>
                  <a:buSzPct val="100000"/>
                </a:pPr>
                <a:endParaRPr kumimoji="0" lang="ko-KR" altLang="en-US" sz="770" spc="-60" dirty="0">
                  <a:solidFill>
                    <a:prstClr val="white"/>
                  </a:solidFill>
                  <a:latin typeface="Arial" panose="020B0604020202020204" pitchFamily="34" charset="0"/>
                  <a:ea typeface="맑은 고딕" panose="020B0503020000020004" pitchFamily="50" charset="-127"/>
                  <a:cs typeface="Arial" panose="020B0604020202020204" pitchFamily="34" charset="0"/>
                </a:endParaRPr>
              </a:p>
            </p:txBody>
          </p:sp>
        </p:grpSp>
        <p:sp>
          <p:nvSpPr>
            <p:cNvPr id="87" name="모서리가 둥근 직사각형 15">
              <a:extLst>
                <a:ext uri="{FF2B5EF4-FFF2-40B4-BE49-F238E27FC236}">
                  <a16:creationId xmlns:a16="http://schemas.microsoft.com/office/drawing/2014/main" id="{5D1F13A1-9AAA-5A92-2D90-A0FF122A7967}"/>
                </a:ext>
              </a:extLst>
            </p:cNvPr>
            <p:cNvSpPr/>
            <p:nvPr/>
          </p:nvSpPr>
          <p:spPr>
            <a:xfrm>
              <a:off x="6134128" y="2636061"/>
              <a:ext cx="735286" cy="154832"/>
            </a:xfrm>
            <a:prstGeom prst="roundRect">
              <a:avLst>
                <a:gd name="adj" fmla="val 6975"/>
              </a:avLst>
            </a:prstGeom>
            <a:solidFill>
              <a:schemeClr val="tx1">
                <a:lumMod val="85000"/>
                <a:lumOff val="15000"/>
              </a:schemeClr>
            </a:solidFill>
            <a:ln w="28575">
              <a:noFill/>
            </a:ln>
            <a:effectLst/>
          </p:spPr>
          <p:style>
            <a:lnRef idx="2">
              <a:schemeClr val="dk1"/>
            </a:lnRef>
            <a:fillRef idx="1">
              <a:schemeClr val="lt1"/>
            </a:fillRef>
            <a:effectRef idx="0">
              <a:schemeClr val="dk1"/>
            </a:effectRef>
            <a:fontRef idx="minor">
              <a:schemeClr val="dk1"/>
            </a:fontRef>
          </p:style>
          <p:txBody>
            <a:bodyPr wrap="none" lIns="15394" tIns="6158" rIns="15394" bIns="6158" rtlCol="0" anchor="ctr" anchorCtr="0">
              <a:noAutofit/>
            </a:bodyPr>
            <a:lstStyle/>
            <a:p>
              <a:pPr algn="ctr">
                <a:defRPr/>
              </a:pPr>
              <a:r>
                <a:rPr lang="en-US" altLang="ko-KR" sz="599">
                  <a:ln>
                    <a:solidFill>
                      <a:srgbClr val="E7E6E6">
                        <a:lumMod val="75000"/>
                        <a:alpha val="0"/>
                      </a:srgbClr>
                    </a:solidFill>
                  </a:ln>
                  <a:solidFill>
                    <a:schemeClr val="bg1"/>
                  </a:solidFill>
                  <a:latin typeface="Arial" panose="020B0604020202020204" pitchFamily="34" charset="0"/>
                  <a:ea typeface="Pretendard Medium" panose="02000603000000020004" pitchFamily="2" charset="-127"/>
                  <a:cs typeface="Arial" panose="020B0604020202020204" pitchFamily="34" charset="0"/>
                </a:rPr>
                <a:t>PRHRS Heat Ex.</a:t>
              </a:r>
            </a:p>
          </p:txBody>
        </p:sp>
        <p:sp>
          <p:nvSpPr>
            <p:cNvPr id="88" name="모서리가 둥근 직사각형 15">
              <a:extLst>
                <a:ext uri="{FF2B5EF4-FFF2-40B4-BE49-F238E27FC236}">
                  <a16:creationId xmlns:a16="http://schemas.microsoft.com/office/drawing/2014/main" id="{90E2781E-4F06-37B2-5AC2-38573722A7AD}"/>
                </a:ext>
              </a:extLst>
            </p:cNvPr>
            <p:cNvSpPr/>
            <p:nvPr/>
          </p:nvSpPr>
          <p:spPr>
            <a:xfrm>
              <a:off x="6921402" y="2636061"/>
              <a:ext cx="735286" cy="154832"/>
            </a:xfrm>
            <a:prstGeom prst="roundRect">
              <a:avLst>
                <a:gd name="adj" fmla="val 0"/>
              </a:avLst>
            </a:prstGeom>
            <a:solidFill>
              <a:schemeClr val="tx1">
                <a:lumMod val="85000"/>
                <a:lumOff val="15000"/>
              </a:schemeClr>
            </a:solidFill>
            <a:ln w="28575">
              <a:noFill/>
            </a:ln>
            <a:effectLst/>
          </p:spPr>
          <p:style>
            <a:lnRef idx="2">
              <a:schemeClr val="dk1"/>
            </a:lnRef>
            <a:fillRef idx="1">
              <a:schemeClr val="lt1"/>
            </a:fillRef>
            <a:effectRef idx="0">
              <a:schemeClr val="dk1"/>
            </a:effectRef>
            <a:fontRef idx="minor">
              <a:schemeClr val="dk1"/>
            </a:fontRef>
          </p:style>
          <p:txBody>
            <a:bodyPr wrap="none" lIns="15394" tIns="6158" rIns="15394" bIns="6158" rtlCol="0" anchor="ctr" anchorCtr="0">
              <a:noAutofit/>
            </a:bodyPr>
            <a:lstStyle/>
            <a:p>
              <a:pPr algn="ctr">
                <a:defRPr/>
              </a:pPr>
              <a:r>
                <a:rPr lang="en-US" altLang="ko-KR" sz="599">
                  <a:ln>
                    <a:solidFill>
                      <a:srgbClr val="E7E6E6">
                        <a:lumMod val="75000"/>
                        <a:alpha val="0"/>
                      </a:srgbClr>
                    </a:solidFill>
                  </a:ln>
                  <a:solidFill>
                    <a:schemeClr val="bg1"/>
                  </a:solidFill>
                  <a:latin typeface="Arial" panose="020B0604020202020204" pitchFamily="34" charset="0"/>
                  <a:ea typeface="Pretendard Medium" panose="02000603000000020004" pitchFamily="2" charset="-127"/>
                  <a:cs typeface="Arial" panose="020B0604020202020204" pitchFamily="34" charset="0"/>
                </a:rPr>
                <a:t>Safety Injection</a:t>
              </a:r>
            </a:p>
          </p:txBody>
        </p:sp>
        <p:sp>
          <p:nvSpPr>
            <p:cNvPr id="89" name="모서리가 둥근 직사각형 15">
              <a:extLst>
                <a:ext uri="{FF2B5EF4-FFF2-40B4-BE49-F238E27FC236}">
                  <a16:creationId xmlns:a16="http://schemas.microsoft.com/office/drawing/2014/main" id="{34857BF9-380D-C95C-C914-AE939CDA65EE}"/>
                </a:ext>
              </a:extLst>
            </p:cNvPr>
            <p:cNvSpPr/>
            <p:nvPr/>
          </p:nvSpPr>
          <p:spPr>
            <a:xfrm>
              <a:off x="7709117" y="2636061"/>
              <a:ext cx="735286" cy="154832"/>
            </a:xfrm>
            <a:prstGeom prst="roundRect">
              <a:avLst>
                <a:gd name="adj" fmla="val 0"/>
              </a:avLst>
            </a:prstGeom>
            <a:solidFill>
              <a:schemeClr val="tx1">
                <a:lumMod val="85000"/>
                <a:lumOff val="15000"/>
              </a:schemeClr>
            </a:solidFill>
            <a:ln w="28575">
              <a:noFill/>
            </a:ln>
            <a:effectLst/>
          </p:spPr>
          <p:style>
            <a:lnRef idx="2">
              <a:schemeClr val="dk1"/>
            </a:lnRef>
            <a:fillRef idx="1">
              <a:schemeClr val="lt1"/>
            </a:fillRef>
            <a:effectRef idx="0">
              <a:schemeClr val="dk1"/>
            </a:effectRef>
            <a:fontRef idx="minor">
              <a:schemeClr val="dk1"/>
            </a:fontRef>
          </p:style>
          <p:txBody>
            <a:bodyPr wrap="none" lIns="15394" tIns="6158" rIns="15394" bIns="6158" rtlCol="0" anchor="ctr" anchorCtr="0">
              <a:noAutofit/>
            </a:bodyPr>
            <a:lstStyle/>
            <a:p>
              <a:pPr algn="ctr">
                <a:defRPr/>
              </a:pPr>
              <a:r>
                <a:rPr lang="en-US" altLang="ko-KR" sz="599" dirty="0">
                  <a:ln>
                    <a:solidFill>
                      <a:srgbClr val="E7E6E6">
                        <a:lumMod val="75000"/>
                        <a:alpha val="0"/>
                      </a:srgbClr>
                    </a:solidFill>
                  </a:ln>
                  <a:solidFill>
                    <a:schemeClr val="bg1"/>
                  </a:solidFill>
                  <a:latin typeface="Arial" panose="020B0604020202020204" pitchFamily="34" charset="0"/>
                  <a:ea typeface="Pretendard Medium" panose="02000603000000020004" pitchFamily="2" charset="-127"/>
                  <a:cs typeface="Arial" panose="020B0604020202020204" pitchFamily="34" charset="0"/>
                </a:rPr>
                <a:t>Pressurizer</a:t>
              </a:r>
            </a:p>
          </p:txBody>
        </p:sp>
      </p:grpSp>
      <p:cxnSp>
        <p:nvCxnSpPr>
          <p:cNvPr id="93" name="직선 연결선 92">
            <a:extLst>
              <a:ext uri="{FF2B5EF4-FFF2-40B4-BE49-F238E27FC236}">
                <a16:creationId xmlns:a16="http://schemas.microsoft.com/office/drawing/2014/main" id="{E7CFAE40-98ED-AE2C-430B-49060D1FAD21}"/>
              </a:ext>
            </a:extLst>
          </p:cNvPr>
          <p:cNvCxnSpPr/>
          <p:nvPr/>
        </p:nvCxnSpPr>
        <p:spPr>
          <a:xfrm>
            <a:off x="5431732" y="2106021"/>
            <a:ext cx="200394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94" name="그룹 93">
            <a:extLst>
              <a:ext uri="{FF2B5EF4-FFF2-40B4-BE49-F238E27FC236}">
                <a16:creationId xmlns:a16="http://schemas.microsoft.com/office/drawing/2014/main" id="{41238A7E-7064-D7DB-6981-90BB1A722A1E}"/>
              </a:ext>
            </a:extLst>
          </p:cNvPr>
          <p:cNvGrpSpPr/>
          <p:nvPr/>
        </p:nvGrpSpPr>
        <p:grpSpPr>
          <a:xfrm>
            <a:off x="592628" y="3053495"/>
            <a:ext cx="4735334" cy="2035358"/>
            <a:chOff x="1796793" y="3857403"/>
            <a:chExt cx="5536888" cy="2379885"/>
          </a:xfrm>
        </p:grpSpPr>
        <p:sp>
          <p:nvSpPr>
            <p:cNvPr id="95" name="직사각형 94">
              <a:extLst>
                <a:ext uri="{FF2B5EF4-FFF2-40B4-BE49-F238E27FC236}">
                  <a16:creationId xmlns:a16="http://schemas.microsoft.com/office/drawing/2014/main" id="{9F283F40-5B36-0562-BDC5-8A08B854E7CD}"/>
                </a:ext>
              </a:extLst>
            </p:cNvPr>
            <p:cNvSpPr/>
            <p:nvPr/>
          </p:nvSpPr>
          <p:spPr>
            <a:xfrm>
              <a:off x="1890010" y="3858017"/>
              <a:ext cx="2644799" cy="2379271"/>
            </a:xfrm>
            <a:prstGeom prst="rect">
              <a:avLst/>
            </a:prstGeom>
            <a:solidFill>
              <a:schemeClr val="bg1">
                <a:lumMod val="95000"/>
              </a:schemeClr>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scene3d>
                <a:camera prst="orthographicFront"/>
                <a:lightRig rig="threePt" dir="t"/>
              </a:scene3d>
              <a:sp3d>
                <a:bevelT w="1270" h="1270"/>
              </a:sp3d>
            </a:bodyPr>
            <a:lstStyle/>
            <a:p>
              <a:pPr algn="ctr" defTabSz="390997" fontAlgn="auto" latinLnBrk="0">
                <a:spcBef>
                  <a:spcPts val="0"/>
                </a:spcBef>
                <a:spcAft>
                  <a:spcPts val="0"/>
                </a:spcAft>
                <a:buSzPct val="100000"/>
              </a:pPr>
              <a:endParaRPr kumimoji="0" lang="ko-KR" altLang="en-US" sz="770" spc="-60" dirty="0">
                <a:solidFill>
                  <a:prstClr val="white"/>
                </a:solidFill>
                <a:latin typeface="+mn-ea"/>
                <a:cs typeface="Arial" panose="020B0604020202020204" pitchFamily="34" charset="0"/>
              </a:endParaRPr>
            </a:p>
          </p:txBody>
        </p:sp>
        <p:grpSp>
          <p:nvGrpSpPr>
            <p:cNvPr id="96" name="그룹 95">
              <a:extLst>
                <a:ext uri="{FF2B5EF4-FFF2-40B4-BE49-F238E27FC236}">
                  <a16:creationId xmlns:a16="http://schemas.microsoft.com/office/drawing/2014/main" id="{366318A3-32C3-7965-D330-1E07F4549711}"/>
                </a:ext>
              </a:extLst>
            </p:cNvPr>
            <p:cNvGrpSpPr/>
            <p:nvPr/>
          </p:nvGrpSpPr>
          <p:grpSpPr>
            <a:xfrm>
              <a:off x="1978920" y="4358528"/>
              <a:ext cx="2428130" cy="1768323"/>
              <a:chOff x="638186" y="4358528"/>
              <a:chExt cx="2428130" cy="1768323"/>
            </a:xfrm>
          </p:grpSpPr>
          <p:grpSp>
            <p:nvGrpSpPr>
              <p:cNvPr id="115" name="그룹 114">
                <a:extLst>
                  <a:ext uri="{FF2B5EF4-FFF2-40B4-BE49-F238E27FC236}">
                    <a16:creationId xmlns:a16="http://schemas.microsoft.com/office/drawing/2014/main" id="{3D890B5F-29FA-A440-8F69-A886F062FDB0}"/>
                  </a:ext>
                </a:extLst>
              </p:cNvPr>
              <p:cNvGrpSpPr/>
              <p:nvPr/>
            </p:nvGrpSpPr>
            <p:grpSpPr>
              <a:xfrm>
                <a:off x="638186" y="4358528"/>
                <a:ext cx="2025094" cy="319596"/>
                <a:chOff x="792700" y="2046051"/>
                <a:chExt cx="2025094" cy="319596"/>
              </a:xfrm>
            </p:grpSpPr>
            <p:sp>
              <p:nvSpPr>
                <p:cNvPr id="124" name="모서리가 둥근 직사각형 15">
                  <a:extLst>
                    <a:ext uri="{FF2B5EF4-FFF2-40B4-BE49-F238E27FC236}">
                      <a16:creationId xmlns:a16="http://schemas.microsoft.com/office/drawing/2014/main" id="{677ED83A-91DC-3322-E118-C897B2EDFBDA}"/>
                    </a:ext>
                  </a:extLst>
                </p:cNvPr>
                <p:cNvSpPr/>
                <p:nvPr/>
              </p:nvSpPr>
              <p:spPr>
                <a:xfrm>
                  <a:off x="995931" y="2046051"/>
                  <a:ext cx="1821863" cy="319596"/>
                </a:xfrm>
                <a:prstGeom prst="roundRect">
                  <a:avLst>
                    <a:gd name="adj" fmla="val 6975"/>
                  </a:avLst>
                </a:prstGeom>
                <a:noFill/>
                <a:ln w="28575">
                  <a:noFill/>
                </a:ln>
                <a:effectLst/>
              </p:spPr>
              <p:style>
                <a:lnRef idx="2">
                  <a:schemeClr val="dk1"/>
                </a:lnRef>
                <a:fillRef idx="1">
                  <a:schemeClr val="lt1"/>
                </a:fillRef>
                <a:effectRef idx="0">
                  <a:schemeClr val="dk1"/>
                </a:effectRef>
                <a:fontRef idx="minor">
                  <a:schemeClr val="dk1"/>
                </a:fontRef>
              </p:style>
              <p:txBody>
                <a:bodyPr wrap="none" lIns="0" tIns="0" rIns="0" bIns="0" rtlCol="0" anchor="t" anchorCtr="0">
                  <a:spAutoFit/>
                </a:bodyPr>
                <a:lstStyle/>
                <a:p>
                  <a:pPr>
                    <a:defRPr/>
                  </a:pPr>
                  <a:r>
                    <a:rPr lang="en-US" altLang="ko-KR" sz="855" dirty="0">
                      <a:ln>
                        <a:solidFill>
                          <a:srgbClr val="E7E6E6">
                            <a:lumMod val="75000"/>
                            <a:alpha val="0"/>
                          </a:srgbClr>
                        </a:solidFill>
                      </a:ln>
                      <a:solidFill>
                        <a:schemeClr val="tx1">
                          <a:lumMod val="85000"/>
                          <a:lumOff val="15000"/>
                        </a:schemeClr>
                      </a:solidFill>
                      <a:latin typeface="Arial" panose="020B0604020202020204" pitchFamily="34" charset="0"/>
                      <a:ea typeface="Pretendard Medium" panose="02000603000000020004" pitchFamily="2" charset="-127"/>
                      <a:cs typeface="Arial" panose="020B0604020202020204" pitchFamily="34" charset="0"/>
                    </a:rPr>
                    <a:t>World’s Unique and Largest Full</a:t>
                  </a:r>
                  <a:br>
                    <a:rPr lang="en-US" altLang="ko-KR" sz="855" dirty="0">
                      <a:ln>
                        <a:solidFill>
                          <a:srgbClr val="E7E6E6">
                            <a:lumMod val="75000"/>
                            <a:alpha val="0"/>
                          </a:srgbClr>
                        </a:solidFill>
                      </a:ln>
                      <a:solidFill>
                        <a:schemeClr val="tx1">
                          <a:lumMod val="85000"/>
                          <a:lumOff val="15000"/>
                        </a:schemeClr>
                      </a:solidFill>
                      <a:latin typeface="Arial" panose="020B0604020202020204" pitchFamily="34" charset="0"/>
                      <a:ea typeface="Pretendard Medium" panose="02000603000000020004" pitchFamily="2" charset="-127"/>
                      <a:cs typeface="Arial" panose="020B0604020202020204" pitchFamily="34" charset="0"/>
                    </a:rPr>
                  </a:br>
                  <a:r>
                    <a:rPr lang="en-US" altLang="ko-KR" sz="855" dirty="0">
                      <a:ln>
                        <a:solidFill>
                          <a:srgbClr val="E7E6E6">
                            <a:lumMod val="75000"/>
                            <a:alpha val="0"/>
                          </a:srgbClr>
                        </a:solidFill>
                      </a:ln>
                      <a:solidFill>
                        <a:schemeClr val="tx1">
                          <a:lumMod val="85000"/>
                          <a:lumOff val="15000"/>
                        </a:schemeClr>
                      </a:solidFill>
                      <a:latin typeface="Arial" panose="020B0604020202020204" pitchFamily="34" charset="0"/>
                      <a:ea typeface="Pretendard Medium" panose="02000603000000020004" pitchFamily="2" charset="-127"/>
                      <a:cs typeface="Arial" panose="020B0604020202020204" pitchFamily="34" charset="0"/>
                    </a:rPr>
                    <a:t>Scope Accident Simulation</a:t>
                  </a:r>
                </a:p>
              </p:txBody>
            </p:sp>
            <p:sp>
              <p:nvSpPr>
                <p:cNvPr id="125" name="사각형: 둥근 모서리 185">
                  <a:extLst>
                    <a:ext uri="{FF2B5EF4-FFF2-40B4-BE49-F238E27FC236}">
                      <a16:creationId xmlns:a16="http://schemas.microsoft.com/office/drawing/2014/main" id="{CA84B9EB-ED68-C310-571C-32285CA2EC6B}"/>
                    </a:ext>
                  </a:extLst>
                </p:cNvPr>
                <p:cNvSpPr/>
                <p:nvPr/>
              </p:nvSpPr>
              <p:spPr>
                <a:xfrm>
                  <a:off x="792700" y="2062926"/>
                  <a:ext cx="138179" cy="138179"/>
                </a:xfrm>
                <a:prstGeom prst="roundRect">
                  <a:avLst>
                    <a:gd name="adj" fmla="val 20113"/>
                  </a:avLst>
                </a:prstGeom>
                <a:solidFill>
                  <a:srgbClr val="00A6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cxnSp>
              <p:nvCxnSpPr>
                <p:cNvPr id="126" name="직선 연결선 125">
                  <a:extLst>
                    <a:ext uri="{FF2B5EF4-FFF2-40B4-BE49-F238E27FC236}">
                      <a16:creationId xmlns:a16="http://schemas.microsoft.com/office/drawing/2014/main" id="{FFD42C0D-18E7-DC59-F7EB-5545FDCB26AA}"/>
                    </a:ext>
                  </a:extLst>
                </p:cNvPr>
                <p:cNvCxnSpPr/>
                <p:nvPr/>
              </p:nvCxnSpPr>
              <p:spPr>
                <a:xfrm>
                  <a:off x="848018" y="2104473"/>
                  <a:ext cx="27542" cy="27543"/>
                </a:xfrm>
                <a:prstGeom prst="line">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7" name="직선 연결선 126">
                  <a:extLst>
                    <a:ext uri="{FF2B5EF4-FFF2-40B4-BE49-F238E27FC236}">
                      <a16:creationId xmlns:a16="http://schemas.microsoft.com/office/drawing/2014/main" id="{5F7CA22E-9183-2BC1-2046-C4491605DF90}"/>
                    </a:ext>
                  </a:extLst>
                </p:cNvPr>
                <p:cNvCxnSpPr>
                  <a:cxnSpLocks/>
                </p:cNvCxnSpPr>
                <p:nvPr/>
              </p:nvCxnSpPr>
              <p:spPr>
                <a:xfrm flipV="1">
                  <a:off x="848018" y="2132016"/>
                  <a:ext cx="27542" cy="27543"/>
                </a:xfrm>
                <a:prstGeom prst="line">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6" name="모서리가 둥근 직사각형 15">
                <a:extLst>
                  <a:ext uri="{FF2B5EF4-FFF2-40B4-BE49-F238E27FC236}">
                    <a16:creationId xmlns:a16="http://schemas.microsoft.com/office/drawing/2014/main" id="{35832AF6-C2EE-88C8-214D-6E9C4538EB0F}"/>
                  </a:ext>
                </a:extLst>
              </p:cNvPr>
              <p:cNvSpPr/>
              <p:nvPr/>
            </p:nvSpPr>
            <p:spPr>
              <a:xfrm>
                <a:off x="841417" y="4684254"/>
                <a:ext cx="1231444" cy="143911"/>
              </a:xfrm>
              <a:prstGeom prst="roundRect">
                <a:avLst>
                  <a:gd name="adj" fmla="val 6975"/>
                </a:avLst>
              </a:prstGeom>
              <a:noFill/>
              <a:ln w="28575">
                <a:noFill/>
              </a:ln>
              <a:effectLst/>
            </p:spPr>
            <p:style>
              <a:lnRef idx="2">
                <a:schemeClr val="dk1"/>
              </a:lnRef>
              <a:fillRef idx="1">
                <a:schemeClr val="lt1"/>
              </a:fillRef>
              <a:effectRef idx="0">
                <a:schemeClr val="dk1"/>
              </a:effectRef>
              <a:fontRef idx="minor">
                <a:schemeClr val="dk1"/>
              </a:fontRef>
            </p:style>
            <p:txBody>
              <a:bodyPr wrap="none" lIns="0" tIns="0" rIns="0" bIns="0" rtlCol="0" anchor="t" anchorCtr="0">
                <a:spAutoFit/>
              </a:bodyPr>
              <a:lstStyle/>
              <a:p>
                <a:pPr>
                  <a:defRPr/>
                </a:pPr>
                <a:r>
                  <a:rPr lang="en-US" altLang="ko-KR" sz="770" dirty="0">
                    <a:ln>
                      <a:solidFill>
                        <a:srgbClr val="E7E6E6">
                          <a:lumMod val="75000"/>
                          <a:alpha val="0"/>
                        </a:srgbClr>
                      </a:solidFill>
                    </a:ln>
                    <a:solidFill>
                      <a:srgbClr val="00558A"/>
                    </a:solidFill>
                    <a:latin typeface="Arial" panose="020B0604020202020204" pitchFamily="34" charset="0"/>
                    <a:ea typeface="Pretendard Medium" panose="02000603000000020004" pitchFamily="2" charset="-127"/>
                    <a:cs typeface="Arial" panose="020B0604020202020204" pitchFamily="34" charset="0"/>
                  </a:rPr>
                  <a:t>1:1 Height, 1/49 Volume</a:t>
                </a:r>
              </a:p>
            </p:txBody>
          </p:sp>
          <p:grpSp>
            <p:nvGrpSpPr>
              <p:cNvPr id="117" name="그룹 116">
                <a:extLst>
                  <a:ext uri="{FF2B5EF4-FFF2-40B4-BE49-F238E27FC236}">
                    <a16:creationId xmlns:a16="http://schemas.microsoft.com/office/drawing/2014/main" id="{E61DC517-7850-2C46-C616-E8C473246316}"/>
                  </a:ext>
                </a:extLst>
              </p:cNvPr>
              <p:cNvGrpSpPr/>
              <p:nvPr/>
            </p:nvGrpSpPr>
            <p:grpSpPr>
              <a:xfrm>
                <a:off x="671050" y="4907466"/>
                <a:ext cx="2395266" cy="1219385"/>
                <a:chOff x="687501" y="4907466"/>
                <a:chExt cx="2395266" cy="1219385"/>
              </a:xfrm>
            </p:grpSpPr>
            <p:sp>
              <p:nvSpPr>
                <p:cNvPr id="118" name="직사각형 117">
                  <a:extLst>
                    <a:ext uri="{FF2B5EF4-FFF2-40B4-BE49-F238E27FC236}">
                      <a16:creationId xmlns:a16="http://schemas.microsoft.com/office/drawing/2014/main" id="{09255072-9250-CE21-DC9C-648E7D87829B}"/>
                    </a:ext>
                  </a:extLst>
                </p:cNvPr>
                <p:cNvSpPr/>
                <p:nvPr/>
              </p:nvSpPr>
              <p:spPr>
                <a:xfrm>
                  <a:off x="687501" y="4907468"/>
                  <a:ext cx="681034" cy="1216514"/>
                </a:xfrm>
                <a:prstGeom prst="rect">
                  <a:avLst/>
                </a:prstGeom>
                <a:blipFill>
                  <a:blip r:embed="rId12"/>
                  <a:stretch>
                    <a:fillRect l="-10191" t="-36127" r="-259605" b="-8397"/>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scene3d>
                    <a:camera prst="orthographicFront"/>
                    <a:lightRig rig="threePt" dir="t"/>
                  </a:scene3d>
                  <a:sp3d>
                    <a:bevelT w="1270" h="1270"/>
                  </a:sp3d>
                </a:bodyPr>
                <a:lstStyle/>
                <a:p>
                  <a:pPr algn="ctr" defTabSz="390997" fontAlgn="auto" latinLnBrk="0">
                    <a:spcBef>
                      <a:spcPts val="0"/>
                    </a:spcBef>
                    <a:spcAft>
                      <a:spcPts val="0"/>
                    </a:spcAft>
                    <a:buSzPct val="100000"/>
                  </a:pPr>
                  <a:endParaRPr kumimoji="0" lang="ko-KR" altLang="en-US" sz="770" spc="-60" dirty="0">
                    <a:solidFill>
                      <a:prstClr val="white"/>
                    </a:solidFill>
                    <a:latin typeface="Arial" panose="020B0604020202020204" pitchFamily="34" charset="0"/>
                    <a:ea typeface="맑은 고딕" panose="020B0503020000020004" pitchFamily="50" charset="-127"/>
                    <a:cs typeface="Arial" panose="020B0604020202020204" pitchFamily="34" charset="0"/>
                  </a:endParaRPr>
                </a:p>
              </p:txBody>
            </p:sp>
            <p:grpSp>
              <p:nvGrpSpPr>
                <p:cNvPr id="119" name="그룹 118">
                  <a:extLst>
                    <a:ext uri="{FF2B5EF4-FFF2-40B4-BE49-F238E27FC236}">
                      <a16:creationId xmlns:a16="http://schemas.microsoft.com/office/drawing/2014/main" id="{6F7BD80B-1FD4-D786-354C-EC09AA89C13A}"/>
                    </a:ext>
                  </a:extLst>
                </p:cNvPr>
                <p:cNvGrpSpPr/>
                <p:nvPr/>
              </p:nvGrpSpPr>
              <p:grpSpPr>
                <a:xfrm>
                  <a:off x="1447065" y="4907466"/>
                  <a:ext cx="1635702" cy="1219385"/>
                  <a:chOff x="1447065" y="4907466"/>
                  <a:chExt cx="1635702" cy="1219385"/>
                </a:xfrm>
              </p:grpSpPr>
              <p:grpSp>
                <p:nvGrpSpPr>
                  <p:cNvPr id="120" name="그룹 119">
                    <a:extLst>
                      <a:ext uri="{FF2B5EF4-FFF2-40B4-BE49-F238E27FC236}">
                        <a16:creationId xmlns:a16="http://schemas.microsoft.com/office/drawing/2014/main" id="{848A750D-338E-2C46-1EBF-B5835D9C4DF5}"/>
                      </a:ext>
                    </a:extLst>
                  </p:cNvPr>
                  <p:cNvGrpSpPr/>
                  <p:nvPr/>
                </p:nvGrpSpPr>
                <p:grpSpPr>
                  <a:xfrm>
                    <a:off x="1447066" y="4907466"/>
                    <a:ext cx="1635701" cy="1216514"/>
                    <a:chOff x="1447066" y="4907468"/>
                    <a:chExt cx="1420193" cy="1100805"/>
                  </a:xfrm>
                </p:grpSpPr>
                <p:sp>
                  <p:nvSpPr>
                    <p:cNvPr id="122" name="직사각형 121">
                      <a:extLst>
                        <a:ext uri="{FF2B5EF4-FFF2-40B4-BE49-F238E27FC236}">
                          <a16:creationId xmlns:a16="http://schemas.microsoft.com/office/drawing/2014/main" id="{571F8144-479B-77EC-B70D-A8011F30643A}"/>
                        </a:ext>
                      </a:extLst>
                    </p:cNvPr>
                    <p:cNvSpPr/>
                    <p:nvPr/>
                  </p:nvSpPr>
                  <p:spPr>
                    <a:xfrm>
                      <a:off x="1447066" y="4907468"/>
                      <a:ext cx="591306" cy="537657"/>
                    </a:xfrm>
                    <a:prstGeom prst="rect">
                      <a:avLst/>
                    </a:prstGeom>
                    <a:blipFill>
                      <a:blip r:embed="rId12"/>
                      <a:stretch>
                        <a:fillRect l="-118772" t="-116729" r="-167078" b="-187321"/>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scene3d>
                        <a:camera prst="orthographicFront"/>
                        <a:lightRig rig="threePt" dir="t"/>
                      </a:scene3d>
                      <a:sp3d>
                        <a:bevelT w="1270" h="1270"/>
                      </a:sp3d>
                    </a:bodyPr>
                    <a:lstStyle/>
                    <a:p>
                      <a:pPr algn="ctr" defTabSz="390997" fontAlgn="auto" latinLnBrk="0">
                        <a:spcBef>
                          <a:spcPts val="0"/>
                        </a:spcBef>
                        <a:spcAft>
                          <a:spcPts val="0"/>
                        </a:spcAft>
                        <a:buSzPct val="100000"/>
                      </a:pPr>
                      <a:endParaRPr kumimoji="0" lang="ko-KR" altLang="en-US" sz="770" spc="-60" dirty="0">
                        <a:solidFill>
                          <a:prstClr val="white"/>
                        </a:solidFill>
                        <a:latin typeface="Arial" panose="020B0604020202020204" pitchFamily="34" charset="0"/>
                        <a:ea typeface="맑은 고딕" panose="020B0503020000020004" pitchFamily="50" charset="-127"/>
                        <a:cs typeface="Arial" panose="020B0604020202020204" pitchFamily="34" charset="0"/>
                      </a:endParaRPr>
                    </a:p>
                  </p:txBody>
                </p:sp>
                <p:sp>
                  <p:nvSpPr>
                    <p:cNvPr id="123" name="직사각형 122">
                      <a:extLst>
                        <a:ext uri="{FF2B5EF4-FFF2-40B4-BE49-F238E27FC236}">
                          <a16:creationId xmlns:a16="http://schemas.microsoft.com/office/drawing/2014/main" id="{3F8052D9-5EA0-BE13-121A-FEB69AEA1913}"/>
                        </a:ext>
                      </a:extLst>
                    </p:cNvPr>
                    <p:cNvSpPr/>
                    <p:nvPr/>
                  </p:nvSpPr>
                  <p:spPr>
                    <a:xfrm>
                      <a:off x="2094853" y="4907468"/>
                      <a:ext cx="772406" cy="1100805"/>
                    </a:xfrm>
                    <a:prstGeom prst="rect">
                      <a:avLst/>
                    </a:prstGeom>
                    <a:blipFill>
                      <a:blip r:embed="rId12"/>
                      <a:stretch>
                        <a:fillRect l="-217377" t="-73653" r="-28380" b="-43581"/>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scene3d>
                        <a:camera prst="orthographicFront"/>
                        <a:lightRig rig="threePt" dir="t"/>
                      </a:scene3d>
                      <a:sp3d>
                        <a:bevelT w="1270" h="1270"/>
                      </a:sp3d>
                    </a:bodyPr>
                    <a:lstStyle/>
                    <a:p>
                      <a:pPr algn="ctr" defTabSz="390997" fontAlgn="auto" latinLnBrk="0">
                        <a:spcBef>
                          <a:spcPts val="0"/>
                        </a:spcBef>
                        <a:spcAft>
                          <a:spcPts val="0"/>
                        </a:spcAft>
                        <a:buSzPct val="100000"/>
                      </a:pPr>
                      <a:endParaRPr kumimoji="0" lang="ko-KR" altLang="en-US" sz="770" spc="-60" dirty="0">
                        <a:solidFill>
                          <a:prstClr val="white"/>
                        </a:solidFill>
                        <a:latin typeface="Arial" panose="020B0604020202020204" pitchFamily="34" charset="0"/>
                        <a:ea typeface="맑은 고딕" panose="020B0503020000020004" pitchFamily="50" charset="-127"/>
                        <a:cs typeface="Arial" panose="020B0604020202020204" pitchFamily="34" charset="0"/>
                      </a:endParaRPr>
                    </a:p>
                  </p:txBody>
                </p:sp>
              </p:grpSp>
              <p:sp>
                <p:nvSpPr>
                  <p:cNvPr id="121" name="직사각형 120">
                    <a:extLst>
                      <a:ext uri="{FF2B5EF4-FFF2-40B4-BE49-F238E27FC236}">
                        <a16:creationId xmlns:a16="http://schemas.microsoft.com/office/drawing/2014/main" id="{427FD275-581B-E2D5-AF09-1F4D58F7B3C2}"/>
                      </a:ext>
                    </a:extLst>
                  </p:cNvPr>
                  <p:cNvSpPr/>
                  <p:nvPr/>
                </p:nvSpPr>
                <p:spPr>
                  <a:xfrm>
                    <a:off x="1447065" y="5580997"/>
                    <a:ext cx="681035" cy="545854"/>
                  </a:xfrm>
                  <a:prstGeom prst="rect">
                    <a:avLst/>
                  </a:prstGeom>
                  <a:blipFill>
                    <a:blip r:embed="rId12"/>
                    <a:stretch>
                      <a:fillRect l="-131444" t="-260657" r="-179130" b="-69283"/>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scene3d>
                      <a:camera prst="orthographicFront"/>
                      <a:lightRig rig="threePt" dir="t"/>
                    </a:scene3d>
                    <a:sp3d>
                      <a:bevelT w="1270" h="1270"/>
                    </a:sp3d>
                  </a:bodyPr>
                  <a:lstStyle/>
                  <a:p>
                    <a:pPr algn="ctr" defTabSz="390997" fontAlgn="auto" latinLnBrk="0">
                      <a:spcBef>
                        <a:spcPts val="0"/>
                      </a:spcBef>
                      <a:spcAft>
                        <a:spcPts val="0"/>
                      </a:spcAft>
                      <a:buSzPct val="100000"/>
                    </a:pPr>
                    <a:endParaRPr kumimoji="0" lang="ko-KR" altLang="en-US" sz="770" spc="-60" dirty="0">
                      <a:solidFill>
                        <a:prstClr val="white"/>
                      </a:solidFill>
                      <a:latin typeface="Arial" panose="020B0604020202020204" pitchFamily="34" charset="0"/>
                      <a:ea typeface="맑은 고딕" panose="020B0503020000020004" pitchFamily="50" charset="-127"/>
                      <a:cs typeface="Arial" panose="020B0604020202020204" pitchFamily="34" charset="0"/>
                    </a:endParaRPr>
                  </a:p>
                </p:txBody>
              </p:sp>
            </p:grpSp>
          </p:grpSp>
        </p:grpSp>
        <p:sp>
          <p:nvSpPr>
            <p:cNvPr id="97" name="직사각형 96">
              <a:extLst>
                <a:ext uri="{FF2B5EF4-FFF2-40B4-BE49-F238E27FC236}">
                  <a16:creationId xmlns:a16="http://schemas.microsoft.com/office/drawing/2014/main" id="{4805406D-B2C7-AD3B-A26B-EFA012F5C9A0}"/>
                </a:ext>
              </a:extLst>
            </p:cNvPr>
            <p:cNvSpPr/>
            <p:nvPr/>
          </p:nvSpPr>
          <p:spPr>
            <a:xfrm>
              <a:off x="4604527" y="3858017"/>
              <a:ext cx="2644799" cy="2379271"/>
            </a:xfrm>
            <a:prstGeom prst="rect">
              <a:avLst/>
            </a:prstGeom>
            <a:solidFill>
              <a:schemeClr val="bg1">
                <a:lumMod val="95000"/>
              </a:schemeClr>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scene3d>
                <a:camera prst="orthographicFront"/>
                <a:lightRig rig="threePt" dir="t"/>
              </a:scene3d>
              <a:sp3d>
                <a:bevelT w="1270" h="1270"/>
              </a:sp3d>
            </a:bodyPr>
            <a:lstStyle/>
            <a:p>
              <a:pPr algn="ctr" defTabSz="390997" fontAlgn="auto" latinLnBrk="0">
                <a:spcBef>
                  <a:spcPts val="0"/>
                </a:spcBef>
                <a:spcAft>
                  <a:spcPts val="0"/>
                </a:spcAft>
                <a:buSzPct val="100000"/>
              </a:pPr>
              <a:endParaRPr kumimoji="0" lang="ko-KR" altLang="en-US" sz="770" spc="-60" dirty="0">
                <a:solidFill>
                  <a:prstClr val="white"/>
                </a:solidFill>
                <a:latin typeface="Arial" panose="020B0604020202020204" pitchFamily="34" charset="0"/>
                <a:ea typeface="맑은 고딕" panose="020B0503020000020004" pitchFamily="50" charset="-127"/>
                <a:cs typeface="Arial" panose="020B0604020202020204" pitchFamily="34" charset="0"/>
              </a:endParaRPr>
            </a:p>
          </p:txBody>
        </p:sp>
        <p:sp>
          <p:nvSpPr>
            <p:cNvPr id="98" name="직사각형 97">
              <a:extLst>
                <a:ext uri="{FF2B5EF4-FFF2-40B4-BE49-F238E27FC236}">
                  <a16:creationId xmlns:a16="http://schemas.microsoft.com/office/drawing/2014/main" id="{45001A2D-BF77-D1FE-93A5-5D766E87742A}"/>
                </a:ext>
              </a:extLst>
            </p:cNvPr>
            <p:cNvSpPr/>
            <p:nvPr/>
          </p:nvSpPr>
          <p:spPr>
            <a:xfrm>
              <a:off x="1796793" y="3857403"/>
              <a:ext cx="5536888" cy="417600"/>
            </a:xfrm>
            <a:prstGeom prst="rect">
              <a:avLst/>
            </a:prstGeom>
            <a:solidFill>
              <a:srgbClr val="00A6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Arial" panose="020B0604020202020204" pitchFamily="34" charset="0"/>
                <a:cs typeface="Arial" panose="020B0604020202020204" pitchFamily="34" charset="0"/>
              </a:endParaRPr>
            </a:p>
          </p:txBody>
        </p:sp>
        <p:sp>
          <p:nvSpPr>
            <p:cNvPr id="99" name="모서리가 둥근 직사각형 15">
              <a:extLst>
                <a:ext uri="{FF2B5EF4-FFF2-40B4-BE49-F238E27FC236}">
                  <a16:creationId xmlns:a16="http://schemas.microsoft.com/office/drawing/2014/main" id="{05F75450-E78D-1794-19F9-2900C8D0650D}"/>
                </a:ext>
              </a:extLst>
            </p:cNvPr>
            <p:cNvSpPr/>
            <p:nvPr/>
          </p:nvSpPr>
          <p:spPr>
            <a:xfrm>
              <a:off x="2721219" y="3954315"/>
              <a:ext cx="982382" cy="223733"/>
            </a:xfrm>
            <a:prstGeom prst="roundRect">
              <a:avLst>
                <a:gd name="adj" fmla="val 6975"/>
              </a:avLst>
            </a:prstGeom>
            <a:noFill/>
            <a:ln w="28575">
              <a:noFill/>
            </a:ln>
            <a:effectLst/>
          </p:spPr>
          <p:style>
            <a:lnRef idx="2">
              <a:schemeClr val="dk1"/>
            </a:lnRef>
            <a:fillRef idx="1">
              <a:schemeClr val="lt1"/>
            </a:fillRef>
            <a:effectRef idx="0">
              <a:schemeClr val="dk1"/>
            </a:effectRef>
            <a:fontRef idx="minor">
              <a:schemeClr val="dk1"/>
            </a:fontRef>
          </p:style>
          <p:txBody>
            <a:bodyPr wrap="none" lIns="0" tIns="0" rIns="0" bIns="0" rtlCol="0" anchor="t" anchorCtr="0">
              <a:spAutoFit/>
            </a:bodyPr>
            <a:lstStyle/>
            <a:p>
              <a:pPr marL="0" lvl="1" indent="-354713" algn="ctr">
                <a:spcAft>
                  <a:spcPts val="86"/>
                </a:spcAft>
                <a:buClr>
                  <a:srgbClr val="000000"/>
                </a:buClr>
                <a:buSzPct val="95000"/>
                <a:defRPr/>
              </a:pPr>
              <a:r>
                <a:rPr lang="en-US" altLang="ko-KR" sz="1197" b="1" spc="-51" dirty="0">
                  <a:ln>
                    <a:solidFill>
                      <a:srgbClr val="B36201">
                        <a:alpha val="0"/>
                      </a:srgbClr>
                    </a:solidFill>
                  </a:ln>
                  <a:solidFill>
                    <a:schemeClr val="bg1"/>
                  </a:solidFill>
                  <a:latin typeface="Arial" panose="020B0604020202020204" pitchFamily="34" charset="0"/>
                  <a:ea typeface="맑은 고딕" panose="020B0503020000020004" pitchFamily="50" charset="-127"/>
                  <a:cs typeface="Arial" panose="020B0604020202020204" pitchFamily="34" charset="0"/>
                </a:rPr>
                <a:t>SMART - ITL</a:t>
              </a:r>
            </a:p>
          </p:txBody>
        </p:sp>
        <p:sp>
          <p:nvSpPr>
            <p:cNvPr id="100" name="모서리가 둥근 직사각형 15">
              <a:extLst>
                <a:ext uri="{FF2B5EF4-FFF2-40B4-BE49-F238E27FC236}">
                  <a16:creationId xmlns:a16="http://schemas.microsoft.com/office/drawing/2014/main" id="{F0B19649-09AD-7E09-8319-8E4F836D730A}"/>
                </a:ext>
              </a:extLst>
            </p:cNvPr>
            <p:cNvSpPr/>
            <p:nvPr/>
          </p:nvSpPr>
          <p:spPr>
            <a:xfrm>
              <a:off x="4965088" y="3954315"/>
              <a:ext cx="1923677" cy="223733"/>
            </a:xfrm>
            <a:prstGeom prst="roundRect">
              <a:avLst>
                <a:gd name="adj" fmla="val 6975"/>
              </a:avLst>
            </a:prstGeom>
            <a:noFill/>
            <a:ln w="28575">
              <a:noFill/>
            </a:ln>
            <a:effectLst/>
          </p:spPr>
          <p:style>
            <a:lnRef idx="2">
              <a:schemeClr val="dk1"/>
            </a:lnRef>
            <a:fillRef idx="1">
              <a:schemeClr val="lt1"/>
            </a:fillRef>
            <a:effectRef idx="0">
              <a:schemeClr val="dk1"/>
            </a:effectRef>
            <a:fontRef idx="minor">
              <a:schemeClr val="dk1"/>
            </a:fontRef>
          </p:style>
          <p:txBody>
            <a:bodyPr wrap="none" lIns="0" tIns="0" rIns="0" bIns="0" rtlCol="0" anchor="t" anchorCtr="0">
              <a:spAutoFit/>
            </a:bodyPr>
            <a:lstStyle/>
            <a:p>
              <a:pPr marL="0" lvl="1" indent="-354713" algn="ctr">
                <a:spcAft>
                  <a:spcPts val="86"/>
                </a:spcAft>
                <a:buClr>
                  <a:srgbClr val="000000"/>
                </a:buClr>
                <a:buSzPct val="95000"/>
                <a:defRPr/>
              </a:pPr>
              <a:r>
                <a:rPr lang="en-US" altLang="ko-KR" sz="1197" b="1" spc="-51" dirty="0">
                  <a:ln>
                    <a:solidFill>
                      <a:srgbClr val="B36201">
                        <a:alpha val="0"/>
                      </a:srgbClr>
                    </a:solidFill>
                  </a:ln>
                  <a:solidFill>
                    <a:schemeClr val="bg1"/>
                  </a:solidFill>
                  <a:latin typeface="Arial" panose="020B0604020202020204" pitchFamily="34" charset="0"/>
                  <a:ea typeface="맑은 고딕" panose="020B0503020000020004" pitchFamily="50" charset="-127"/>
                  <a:cs typeface="Arial" panose="020B0604020202020204" pitchFamily="34" charset="0"/>
                </a:rPr>
                <a:t>SMART - MCR Simulator</a:t>
              </a:r>
            </a:p>
          </p:txBody>
        </p:sp>
        <p:cxnSp>
          <p:nvCxnSpPr>
            <p:cNvPr id="101" name="직선 연결선 66">
              <a:extLst>
                <a:ext uri="{FF2B5EF4-FFF2-40B4-BE49-F238E27FC236}">
                  <a16:creationId xmlns:a16="http://schemas.microsoft.com/office/drawing/2014/main" id="{19892818-220D-552B-3B12-724E42BB22B4}"/>
                </a:ext>
              </a:extLst>
            </p:cNvPr>
            <p:cNvCxnSpPr>
              <a:cxnSpLocks/>
            </p:cNvCxnSpPr>
            <p:nvPr/>
          </p:nvCxnSpPr>
          <p:spPr>
            <a:xfrm>
              <a:off x="4572000" y="3970009"/>
              <a:ext cx="0" cy="2267279"/>
            </a:xfrm>
            <a:prstGeom prst="line">
              <a:avLst/>
            </a:prstGeom>
            <a:ln w="12700" cap="rnd">
              <a:solidFill>
                <a:schemeClr val="tx1">
                  <a:lumMod val="50000"/>
                  <a:lumOff val="50000"/>
                </a:schemeClr>
              </a:solidFill>
              <a:prstDash val="sysDot"/>
              <a:headEnd type="oval" w="sm" len="sm"/>
            </a:ln>
          </p:spPr>
          <p:style>
            <a:lnRef idx="1">
              <a:schemeClr val="accent1"/>
            </a:lnRef>
            <a:fillRef idx="0">
              <a:schemeClr val="accent1"/>
            </a:fillRef>
            <a:effectRef idx="0">
              <a:schemeClr val="accent1"/>
            </a:effectRef>
            <a:fontRef idx="minor">
              <a:schemeClr val="tx1"/>
            </a:fontRef>
          </p:style>
        </p:cxnSp>
        <p:sp>
          <p:nvSpPr>
            <p:cNvPr id="102" name="이등변 삼각형 101">
              <a:extLst>
                <a:ext uri="{FF2B5EF4-FFF2-40B4-BE49-F238E27FC236}">
                  <a16:creationId xmlns:a16="http://schemas.microsoft.com/office/drawing/2014/main" id="{A825C1FB-4E0B-4E06-3A22-520685896E02}"/>
                </a:ext>
              </a:extLst>
            </p:cNvPr>
            <p:cNvSpPr/>
            <p:nvPr/>
          </p:nvSpPr>
          <p:spPr>
            <a:xfrm flipV="1">
              <a:off x="1798762" y="4274532"/>
              <a:ext cx="89274" cy="76960"/>
            </a:xfrm>
            <a:prstGeom prst="triangle">
              <a:avLst>
                <a:gd name="adj" fmla="val 100000"/>
              </a:avLst>
            </a:prstGeom>
            <a:solidFill>
              <a:schemeClr val="tx1">
                <a:lumMod val="65000"/>
                <a:lumOff val="35000"/>
              </a:schemeClr>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scene3d>
                <a:camera prst="orthographicFront"/>
                <a:lightRig rig="threePt" dir="t"/>
              </a:scene3d>
              <a:sp3d>
                <a:bevelT w="1270" h="1270"/>
              </a:sp3d>
            </a:bodyPr>
            <a:lstStyle/>
            <a:p>
              <a:pPr algn="ctr" defTabSz="390997" fontAlgn="auto" latinLnBrk="0">
                <a:spcBef>
                  <a:spcPts val="0"/>
                </a:spcBef>
                <a:spcAft>
                  <a:spcPts val="0"/>
                </a:spcAft>
                <a:buSzPct val="100000"/>
              </a:pPr>
              <a:endParaRPr kumimoji="0" lang="ko-KR" altLang="en-US" sz="770" spc="-60" dirty="0">
                <a:solidFill>
                  <a:prstClr val="white"/>
                </a:solidFill>
                <a:latin typeface="Arial" panose="020B0604020202020204" pitchFamily="34" charset="0"/>
                <a:ea typeface="맑은 고딕" panose="020B0503020000020004" pitchFamily="50" charset="-127"/>
                <a:cs typeface="Arial" panose="020B0604020202020204" pitchFamily="34" charset="0"/>
              </a:endParaRPr>
            </a:p>
          </p:txBody>
        </p:sp>
        <p:sp>
          <p:nvSpPr>
            <p:cNvPr id="103" name="이등변 삼각형 102">
              <a:extLst>
                <a:ext uri="{FF2B5EF4-FFF2-40B4-BE49-F238E27FC236}">
                  <a16:creationId xmlns:a16="http://schemas.microsoft.com/office/drawing/2014/main" id="{8CD8E0F8-7B31-84E2-9332-29178F006AE6}"/>
                </a:ext>
              </a:extLst>
            </p:cNvPr>
            <p:cNvSpPr/>
            <p:nvPr/>
          </p:nvSpPr>
          <p:spPr>
            <a:xfrm flipH="1" flipV="1">
              <a:off x="7244406" y="4274532"/>
              <a:ext cx="89274" cy="76960"/>
            </a:xfrm>
            <a:prstGeom prst="triangle">
              <a:avLst>
                <a:gd name="adj" fmla="val 100000"/>
              </a:avLst>
            </a:prstGeom>
            <a:solidFill>
              <a:schemeClr val="tx1">
                <a:lumMod val="65000"/>
                <a:lumOff val="35000"/>
              </a:schemeClr>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scene3d>
                <a:camera prst="orthographicFront"/>
                <a:lightRig rig="threePt" dir="t"/>
              </a:scene3d>
              <a:sp3d>
                <a:bevelT w="1270" h="1270"/>
              </a:sp3d>
            </a:bodyPr>
            <a:lstStyle/>
            <a:p>
              <a:pPr algn="ctr" defTabSz="390997" fontAlgn="auto" latinLnBrk="0">
                <a:spcBef>
                  <a:spcPts val="0"/>
                </a:spcBef>
                <a:spcAft>
                  <a:spcPts val="0"/>
                </a:spcAft>
                <a:buSzPct val="100000"/>
              </a:pPr>
              <a:endParaRPr kumimoji="0" lang="ko-KR" altLang="en-US" sz="770" spc="-60" dirty="0">
                <a:solidFill>
                  <a:prstClr val="white"/>
                </a:solidFill>
                <a:latin typeface="Arial" panose="020B0604020202020204" pitchFamily="34" charset="0"/>
                <a:ea typeface="맑은 고딕" panose="020B0503020000020004" pitchFamily="50" charset="-127"/>
                <a:cs typeface="Arial" panose="020B0604020202020204" pitchFamily="34" charset="0"/>
              </a:endParaRPr>
            </a:p>
          </p:txBody>
        </p:sp>
        <p:grpSp>
          <p:nvGrpSpPr>
            <p:cNvPr id="104" name="그룹 103">
              <a:extLst>
                <a:ext uri="{FF2B5EF4-FFF2-40B4-BE49-F238E27FC236}">
                  <a16:creationId xmlns:a16="http://schemas.microsoft.com/office/drawing/2014/main" id="{CC5DB388-28C3-E45F-A4EE-196A83F955A4}"/>
                </a:ext>
              </a:extLst>
            </p:cNvPr>
            <p:cNvGrpSpPr/>
            <p:nvPr/>
          </p:nvGrpSpPr>
          <p:grpSpPr>
            <a:xfrm>
              <a:off x="4696523" y="4358528"/>
              <a:ext cx="2460807" cy="1765452"/>
              <a:chOff x="3347886" y="4358528"/>
              <a:chExt cx="2460807" cy="1765452"/>
            </a:xfrm>
          </p:grpSpPr>
          <p:pic>
            <p:nvPicPr>
              <p:cNvPr id="105" name="그림 104">
                <a:extLst>
                  <a:ext uri="{FF2B5EF4-FFF2-40B4-BE49-F238E27FC236}">
                    <a16:creationId xmlns:a16="http://schemas.microsoft.com/office/drawing/2014/main" id="{633EEDAA-0964-4246-CE37-BDD32D08D287}"/>
                  </a:ext>
                </a:extLst>
              </p:cNvPr>
              <p:cNvPicPr>
                <a:picLocks noChangeAspect="1"/>
              </p:cNvPicPr>
              <p:nvPr/>
            </p:nvPicPr>
            <p:blipFill rotWithShape="1">
              <a:blip r:embed="rId13"/>
              <a:srcRect l="8803" t="17216" r="7181" b="11604"/>
              <a:stretch/>
            </p:blipFill>
            <p:spPr>
              <a:xfrm>
                <a:off x="3347886" y="4358528"/>
                <a:ext cx="2460807" cy="1765452"/>
              </a:xfrm>
              <a:prstGeom prst="rect">
                <a:avLst/>
              </a:prstGeom>
            </p:spPr>
          </p:pic>
          <p:grpSp>
            <p:nvGrpSpPr>
              <p:cNvPr id="106" name="그룹 105">
                <a:extLst>
                  <a:ext uri="{FF2B5EF4-FFF2-40B4-BE49-F238E27FC236}">
                    <a16:creationId xmlns:a16="http://schemas.microsoft.com/office/drawing/2014/main" id="{A00ABA38-F170-C334-9698-E9DDA213DCA5}"/>
                  </a:ext>
                </a:extLst>
              </p:cNvPr>
              <p:cNvGrpSpPr/>
              <p:nvPr/>
            </p:nvGrpSpPr>
            <p:grpSpPr>
              <a:xfrm>
                <a:off x="3404476" y="5910649"/>
                <a:ext cx="805194" cy="179990"/>
                <a:chOff x="6440853" y="6035099"/>
                <a:chExt cx="805194" cy="179990"/>
              </a:xfrm>
            </p:grpSpPr>
            <p:sp>
              <p:nvSpPr>
                <p:cNvPr id="113" name="사각형: 둥근 모서리 176">
                  <a:extLst>
                    <a:ext uri="{FF2B5EF4-FFF2-40B4-BE49-F238E27FC236}">
                      <a16:creationId xmlns:a16="http://schemas.microsoft.com/office/drawing/2014/main" id="{A862B073-B92A-CF2E-1D2D-6436F90E3DC4}"/>
                    </a:ext>
                  </a:extLst>
                </p:cNvPr>
                <p:cNvSpPr/>
                <p:nvPr/>
              </p:nvSpPr>
              <p:spPr>
                <a:xfrm>
                  <a:off x="6440853" y="6035099"/>
                  <a:ext cx="805194" cy="179990"/>
                </a:xfrm>
                <a:prstGeom prst="roundRect">
                  <a:avLst>
                    <a:gd name="adj" fmla="val 50000"/>
                  </a:avLst>
                </a:prstGeom>
                <a:solidFill>
                  <a:srgbClr val="00A6DA"/>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scene3d>
                    <a:camera prst="orthographicFront"/>
                    <a:lightRig rig="threePt" dir="t"/>
                  </a:scene3d>
                  <a:sp3d>
                    <a:bevelT w="1270" h="1270"/>
                  </a:sp3d>
                </a:bodyPr>
                <a:lstStyle/>
                <a:p>
                  <a:pPr algn="ctr" defTabSz="390997" fontAlgn="auto" latinLnBrk="0">
                    <a:spcBef>
                      <a:spcPts val="0"/>
                    </a:spcBef>
                    <a:spcAft>
                      <a:spcPts val="0"/>
                    </a:spcAft>
                    <a:buSzPct val="100000"/>
                  </a:pPr>
                  <a:endParaRPr kumimoji="0" lang="ko-KR" altLang="en-US" sz="770" spc="-60" dirty="0">
                    <a:solidFill>
                      <a:prstClr val="white"/>
                    </a:solidFill>
                    <a:latin typeface="Arial" panose="020B0604020202020204" pitchFamily="34" charset="0"/>
                    <a:ea typeface="맑은 고딕" panose="020B0503020000020004" pitchFamily="50" charset="-127"/>
                    <a:cs typeface="Arial" panose="020B0604020202020204" pitchFamily="34" charset="0"/>
                  </a:endParaRPr>
                </a:p>
              </p:txBody>
            </p:sp>
            <p:sp>
              <p:nvSpPr>
                <p:cNvPr id="114" name="모서리가 둥근 직사각형 15">
                  <a:extLst>
                    <a:ext uri="{FF2B5EF4-FFF2-40B4-BE49-F238E27FC236}">
                      <a16:creationId xmlns:a16="http://schemas.microsoft.com/office/drawing/2014/main" id="{35BA0F4F-4907-F1E1-1BF2-395BD59843E5}"/>
                    </a:ext>
                  </a:extLst>
                </p:cNvPr>
                <p:cNvSpPr/>
                <p:nvPr/>
              </p:nvSpPr>
              <p:spPr>
                <a:xfrm>
                  <a:off x="6573772" y="6045175"/>
                  <a:ext cx="539356" cy="159797"/>
                </a:xfrm>
                <a:prstGeom prst="roundRect">
                  <a:avLst>
                    <a:gd name="adj" fmla="val 6975"/>
                  </a:avLst>
                </a:prstGeom>
                <a:noFill/>
                <a:ln w="28575">
                  <a:noFill/>
                </a:ln>
                <a:effectLst/>
              </p:spPr>
              <p:style>
                <a:lnRef idx="2">
                  <a:schemeClr val="dk1"/>
                </a:lnRef>
                <a:fillRef idx="1">
                  <a:schemeClr val="lt1"/>
                </a:fillRef>
                <a:effectRef idx="0">
                  <a:schemeClr val="dk1"/>
                </a:effectRef>
                <a:fontRef idx="minor">
                  <a:schemeClr val="dk1"/>
                </a:fontRef>
              </p:style>
              <p:txBody>
                <a:bodyPr wrap="none" lIns="0" tIns="0" rIns="0" bIns="0" rtlCol="0" anchor="t" anchorCtr="0">
                  <a:spAutoFit/>
                </a:bodyPr>
                <a:lstStyle/>
                <a:p>
                  <a:pPr algn="ctr">
                    <a:defRPr/>
                  </a:pPr>
                  <a:r>
                    <a:rPr lang="en-US" altLang="ko-KR" sz="855" dirty="0">
                      <a:ln>
                        <a:solidFill>
                          <a:srgbClr val="E7E6E6">
                            <a:lumMod val="75000"/>
                            <a:alpha val="0"/>
                          </a:srgbClr>
                        </a:solidFill>
                      </a:ln>
                      <a:solidFill>
                        <a:schemeClr val="bg1"/>
                      </a:solidFill>
                      <a:latin typeface="Arial" panose="020B0604020202020204" pitchFamily="34" charset="0"/>
                      <a:ea typeface="Pretendard Medium" panose="02000603000000020004" pitchFamily="2" charset="-127"/>
                      <a:cs typeface="Arial" panose="020B0604020202020204" pitchFamily="34" charset="0"/>
                    </a:rPr>
                    <a:t>Instructor</a:t>
                  </a:r>
                </a:p>
              </p:txBody>
            </p:sp>
          </p:grpSp>
          <p:grpSp>
            <p:nvGrpSpPr>
              <p:cNvPr id="107" name="그룹 106">
                <a:extLst>
                  <a:ext uri="{FF2B5EF4-FFF2-40B4-BE49-F238E27FC236}">
                    <a16:creationId xmlns:a16="http://schemas.microsoft.com/office/drawing/2014/main" id="{05B5C222-CC82-CD7B-4447-352BE12B3B47}"/>
                  </a:ext>
                </a:extLst>
              </p:cNvPr>
              <p:cNvGrpSpPr/>
              <p:nvPr/>
            </p:nvGrpSpPr>
            <p:grpSpPr>
              <a:xfrm>
                <a:off x="4385630" y="5391314"/>
                <a:ext cx="988852" cy="329758"/>
                <a:chOff x="6409360" y="6030337"/>
                <a:chExt cx="988852" cy="329758"/>
              </a:xfrm>
            </p:grpSpPr>
            <p:sp>
              <p:nvSpPr>
                <p:cNvPr id="111" name="사각형: 둥근 모서리 174">
                  <a:extLst>
                    <a:ext uri="{FF2B5EF4-FFF2-40B4-BE49-F238E27FC236}">
                      <a16:creationId xmlns:a16="http://schemas.microsoft.com/office/drawing/2014/main" id="{B9623BE7-8A7A-69E2-3032-B624D0BE2D32}"/>
                    </a:ext>
                  </a:extLst>
                </p:cNvPr>
                <p:cNvSpPr/>
                <p:nvPr/>
              </p:nvSpPr>
              <p:spPr>
                <a:xfrm>
                  <a:off x="6409360" y="6030337"/>
                  <a:ext cx="988852" cy="329758"/>
                </a:xfrm>
                <a:prstGeom prst="roundRect">
                  <a:avLst>
                    <a:gd name="adj" fmla="val 50000"/>
                  </a:avLst>
                </a:prstGeom>
                <a:solidFill>
                  <a:srgbClr val="00558A"/>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scene3d>
                    <a:camera prst="orthographicFront"/>
                    <a:lightRig rig="threePt" dir="t"/>
                  </a:scene3d>
                  <a:sp3d>
                    <a:bevelT w="1270" h="1270"/>
                  </a:sp3d>
                </a:bodyPr>
                <a:lstStyle/>
                <a:p>
                  <a:pPr algn="ctr" defTabSz="390997" fontAlgn="auto" latinLnBrk="0">
                    <a:spcBef>
                      <a:spcPts val="0"/>
                    </a:spcBef>
                    <a:spcAft>
                      <a:spcPts val="0"/>
                    </a:spcAft>
                    <a:buSzPct val="100000"/>
                  </a:pPr>
                  <a:endParaRPr kumimoji="0" lang="ko-KR" altLang="en-US" sz="770" spc="-60" dirty="0">
                    <a:solidFill>
                      <a:prstClr val="white"/>
                    </a:solidFill>
                    <a:latin typeface="Arial" panose="020B0604020202020204" pitchFamily="34" charset="0"/>
                    <a:ea typeface="맑은 고딕" panose="020B0503020000020004" pitchFamily="50" charset="-127"/>
                    <a:cs typeface="Arial" panose="020B0604020202020204" pitchFamily="34" charset="0"/>
                  </a:endParaRPr>
                </a:p>
              </p:txBody>
            </p:sp>
            <p:sp>
              <p:nvSpPr>
                <p:cNvPr id="112" name="모서리가 둥근 직사각형 15">
                  <a:extLst>
                    <a:ext uri="{FF2B5EF4-FFF2-40B4-BE49-F238E27FC236}">
                      <a16:creationId xmlns:a16="http://schemas.microsoft.com/office/drawing/2014/main" id="{F118D317-2EFD-8B4D-E623-C2C9817EECF1}"/>
                    </a:ext>
                  </a:extLst>
                </p:cNvPr>
                <p:cNvSpPr/>
                <p:nvPr/>
              </p:nvSpPr>
              <p:spPr>
                <a:xfrm>
                  <a:off x="6558920" y="6035375"/>
                  <a:ext cx="689727" cy="319596"/>
                </a:xfrm>
                <a:prstGeom prst="roundRect">
                  <a:avLst>
                    <a:gd name="adj" fmla="val 6975"/>
                  </a:avLst>
                </a:prstGeom>
                <a:noFill/>
                <a:ln w="28575">
                  <a:noFill/>
                </a:ln>
                <a:effectLst/>
              </p:spPr>
              <p:style>
                <a:lnRef idx="2">
                  <a:schemeClr val="dk1"/>
                </a:lnRef>
                <a:fillRef idx="1">
                  <a:schemeClr val="lt1"/>
                </a:fillRef>
                <a:effectRef idx="0">
                  <a:schemeClr val="dk1"/>
                </a:effectRef>
                <a:fontRef idx="minor">
                  <a:schemeClr val="dk1"/>
                </a:fontRef>
              </p:style>
              <p:txBody>
                <a:bodyPr wrap="none" lIns="0" tIns="0" rIns="0" bIns="0" rtlCol="0" anchor="t" anchorCtr="0">
                  <a:spAutoFit/>
                </a:bodyPr>
                <a:lstStyle/>
                <a:p>
                  <a:pPr algn="ctr">
                    <a:defRPr/>
                  </a:pPr>
                  <a:r>
                    <a:rPr lang="en-US" altLang="ko-KR" sz="855">
                      <a:ln>
                        <a:solidFill>
                          <a:srgbClr val="E7E6E6">
                            <a:lumMod val="75000"/>
                            <a:alpha val="0"/>
                          </a:srgbClr>
                        </a:solidFill>
                      </a:ln>
                      <a:solidFill>
                        <a:schemeClr val="bg1"/>
                      </a:solidFill>
                      <a:latin typeface="Arial" panose="020B0604020202020204" pitchFamily="34" charset="0"/>
                      <a:ea typeface="Pretendard Medium" panose="02000603000000020004" pitchFamily="2" charset="-127"/>
                      <a:cs typeface="Arial" panose="020B0604020202020204" pitchFamily="34" charset="0"/>
                    </a:rPr>
                    <a:t>Supervisory</a:t>
                  </a:r>
                  <a:br>
                    <a:rPr lang="en-US" altLang="ko-KR" sz="855">
                      <a:ln>
                        <a:solidFill>
                          <a:srgbClr val="E7E6E6">
                            <a:lumMod val="75000"/>
                            <a:alpha val="0"/>
                          </a:srgbClr>
                        </a:solidFill>
                      </a:ln>
                      <a:solidFill>
                        <a:schemeClr val="bg1"/>
                      </a:solidFill>
                      <a:latin typeface="Arial" panose="020B0604020202020204" pitchFamily="34" charset="0"/>
                      <a:ea typeface="Pretendard Medium" panose="02000603000000020004" pitchFamily="2" charset="-127"/>
                      <a:cs typeface="Arial" panose="020B0604020202020204" pitchFamily="34" charset="0"/>
                    </a:rPr>
                  </a:br>
                  <a:r>
                    <a:rPr lang="en-US" altLang="ko-KR" sz="855">
                      <a:ln>
                        <a:solidFill>
                          <a:srgbClr val="E7E6E6">
                            <a:lumMod val="75000"/>
                            <a:alpha val="0"/>
                          </a:srgbClr>
                        </a:solidFill>
                      </a:ln>
                      <a:solidFill>
                        <a:schemeClr val="bg1"/>
                      </a:solidFill>
                      <a:latin typeface="Arial" panose="020B0604020202020204" pitchFamily="34" charset="0"/>
                      <a:ea typeface="Pretendard Medium" panose="02000603000000020004" pitchFamily="2" charset="-127"/>
                      <a:cs typeface="Arial" panose="020B0604020202020204" pitchFamily="34" charset="0"/>
                    </a:rPr>
                    <a:t>Operator</a:t>
                  </a:r>
                  <a:endParaRPr lang="en-US" altLang="ko-KR" sz="855" dirty="0">
                    <a:ln>
                      <a:solidFill>
                        <a:srgbClr val="E7E6E6">
                          <a:lumMod val="75000"/>
                          <a:alpha val="0"/>
                        </a:srgbClr>
                      </a:solidFill>
                    </a:ln>
                    <a:solidFill>
                      <a:schemeClr val="bg1"/>
                    </a:solidFill>
                    <a:latin typeface="Arial" panose="020B0604020202020204" pitchFamily="34" charset="0"/>
                    <a:ea typeface="Pretendard Medium" panose="02000603000000020004" pitchFamily="2" charset="-127"/>
                    <a:cs typeface="Arial" panose="020B0604020202020204" pitchFamily="34" charset="0"/>
                  </a:endParaRPr>
                </a:p>
              </p:txBody>
            </p:sp>
          </p:grpSp>
          <p:grpSp>
            <p:nvGrpSpPr>
              <p:cNvPr id="108" name="그룹 107">
                <a:extLst>
                  <a:ext uri="{FF2B5EF4-FFF2-40B4-BE49-F238E27FC236}">
                    <a16:creationId xmlns:a16="http://schemas.microsoft.com/office/drawing/2014/main" id="{0833F051-5DC7-E970-73EE-0142CEEB1C93}"/>
                  </a:ext>
                </a:extLst>
              </p:cNvPr>
              <p:cNvGrpSpPr/>
              <p:nvPr/>
            </p:nvGrpSpPr>
            <p:grpSpPr>
              <a:xfrm>
                <a:off x="4963420" y="5169562"/>
                <a:ext cx="805194" cy="179990"/>
                <a:chOff x="6440853" y="6035099"/>
                <a:chExt cx="805194" cy="179990"/>
              </a:xfrm>
            </p:grpSpPr>
            <p:sp>
              <p:nvSpPr>
                <p:cNvPr id="109" name="사각형: 둥근 모서리 172">
                  <a:extLst>
                    <a:ext uri="{FF2B5EF4-FFF2-40B4-BE49-F238E27FC236}">
                      <a16:creationId xmlns:a16="http://schemas.microsoft.com/office/drawing/2014/main" id="{9F0B45EE-3621-1DAB-7D28-CD16765954DC}"/>
                    </a:ext>
                  </a:extLst>
                </p:cNvPr>
                <p:cNvSpPr/>
                <p:nvPr/>
              </p:nvSpPr>
              <p:spPr>
                <a:xfrm>
                  <a:off x="6440853" y="6035099"/>
                  <a:ext cx="805194" cy="179990"/>
                </a:xfrm>
                <a:prstGeom prst="roundRect">
                  <a:avLst>
                    <a:gd name="adj" fmla="val 50000"/>
                  </a:avLst>
                </a:prstGeom>
                <a:solidFill>
                  <a:schemeClr val="tx1">
                    <a:lumMod val="50000"/>
                    <a:lumOff val="50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scene3d>
                    <a:camera prst="orthographicFront"/>
                    <a:lightRig rig="threePt" dir="t"/>
                  </a:scene3d>
                  <a:sp3d>
                    <a:bevelT w="1270" h="1270"/>
                  </a:sp3d>
                </a:bodyPr>
                <a:lstStyle/>
                <a:p>
                  <a:pPr algn="ctr" defTabSz="390997" fontAlgn="auto" latinLnBrk="0">
                    <a:spcBef>
                      <a:spcPts val="0"/>
                    </a:spcBef>
                    <a:spcAft>
                      <a:spcPts val="0"/>
                    </a:spcAft>
                    <a:buSzPct val="100000"/>
                  </a:pPr>
                  <a:endParaRPr kumimoji="0" lang="ko-KR" altLang="en-US" sz="770" spc="-60" dirty="0">
                    <a:solidFill>
                      <a:prstClr val="white"/>
                    </a:solidFill>
                    <a:latin typeface="Arial" panose="020B0604020202020204" pitchFamily="34" charset="0"/>
                    <a:ea typeface="맑은 고딕" panose="020B0503020000020004" pitchFamily="50" charset="-127"/>
                    <a:cs typeface="Arial" panose="020B0604020202020204" pitchFamily="34" charset="0"/>
                  </a:endParaRPr>
                </a:p>
              </p:txBody>
            </p:sp>
            <p:sp>
              <p:nvSpPr>
                <p:cNvPr id="110" name="모서리가 둥근 직사각형 15">
                  <a:extLst>
                    <a:ext uri="{FF2B5EF4-FFF2-40B4-BE49-F238E27FC236}">
                      <a16:creationId xmlns:a16="http://schemas.microsoft.com/office/drawing/2014/main" id="{AC5BD0DA-AF8B-1D69-700F-B13453726D21}"/>
                    </a:ext>
                  </a:extLst>
                </p:cNvPr>
                <p:cNvSpPr/>
                <p:nvPr/>
              </p:nvSpPr>
              <p:spPr>
                <a:xfrm>
                  <a:off x="6587966" y="6045175"/>
                  <a:ext cx="510969" cy="159797"/>
                </a:xfrm>
                <a:prstGeom prst="roundRect">
                  <a:avLst>
                    <a:gd name="adj" fmla="val 6975"/>
                  </a:avLst>
                </a:prstGeom>
                <a:noFill/>
                <a:ln w="28575">
                  <a:noFill/>
                </a:ln>
                <a:effectLst/>
              </p:spPr>
              <p:style>
                <a:lnRef idx="2">
                  <a:schemeClr val="dk1"/>
                </a:lnRef>
                <a:fillRef idx="1">
                  <a:schemeClr val="lt1"/>
                </a:fillRef>
                <a:effectRef idx="0">
                  <a:schemeClr val="dk1"/>
                </a:effectRef>
                <a:fontRef idx="minor">
                  <a:schemeClr val="dk1"/>
                </a:fontRef>
              </p:style>
              <p:txBody>
                <a:bodyPr wrap="none" lIns="0" tIns="0" rIns="0" bIns="0" rtlCol="0" anchor="t" anchorCtr="0">
                  <a:spAutoFit/>
                </a:bodyPr>
                <a:lstStyle/>
                <a:p>
                  <a:pPr algn="ctr">
                    <a:defRPr/>
                  </a:pPr>
                  <a:r>
                    <a:rPr lang="en-US" altLang="ko-KR" sz="855" dirty="0">
                      <a:ln>
                        <a:solidFill>
                          <a:srgbClr val="E7E6E6">
                            <a:lumMod val="75000"/>
                            <a:alpha val="0"/>
                          </a:srgbClr>
                        </a:solidFill>
                      </a:ln>
                      <a:solidFill>
                        <a:schemeClr val="bg1"/>
                      </a:solidFill>
                      <a:latin typeface="Arial" panose="020B0604020202020204" pitchFamily="34" charset="0"/>
                      <a:ea typeface="Pretendard Medium" panose="02000603000000020004" pitchFamily="2" charset="-127"/>
                      <a:cs typeface="Arial" panose="020B0604020202020204" pitchFamily="34" charset="0"/>
                    </a:rPr>
                    <a:t>Operator</a:t>
                  </a:r>
                </a:p>
              </p:txBody>
            </p:sp>
          </p:grpSp>
        </p:grpSp>
      </p:grpSp>
      <p:pic>
        <p:nvPicPr>
          <p:cNvPr id="128" name="그래픽 6">
            <a:extLst>
              <a:ext uri="{FF2B5EF4-FFF2-40B4-BE49-F238E27FC236}">
                <a16:creationId xmlns:a16="http://schemas.microsoft.com/office/drawing/2014/main" id="{2600E849-20F2-63FE-EBE7-1CA4BB950023}"/>
              </a:ext>
            </a:extLst>
          </p:cNvPr>
          <p:cNvPicPr>
            <a:picLocks noChangeAspect="1"/>
          </p:cNvPicPr>
          <p:nvPr/>
        </p:nvPicPr>
        <p:blipFill>
          <a:blip r:embed="rId14">
            <a:duotone>
              <a:schemeClr val="accent3">
                <a:shade val="45000"/>
                <a:satMod val="135000"/>
              </a:schemeClr>
              <a:prstClr val="white"/>
            </a:duotone>
            <a:extLst>
              <a:ext uri="{96DAC541-7B7A-43D3-8B79-37D633B846F1}">
                <asvg:svgBlip xmlns:asvg="http://schemas.microsoft.com/office/drawing/2016/SVG/main" r:embed="rId15"/>
              </a:ext>
            </a:extLst>
          </a:blip>
          <a:stretch>
            <a:fillRect/>
          </a:stretch>
        </p:blipFill>
        <p:spPr>
          <a:xfrm flipH="1">
            <a:off x="6060199" y="4309974"/>
            <a:ext cx="1509431" cy="773490"/>
          </a:xfrm>
          <a:prstGeom prst="rect">
            <a:avLst/>
          </a:prstGeom>
        </p:spPr>
      </p:pic>
      <p:sp>
        <p:nvSpPr>
          <p:cNvPr id="129" name="직사각형 128">
            <a:extLst>
              <a:ext uri="{FF2B5EF4-FFF2-40B4-BE49-F238E27FC236}">
                <a16:creationId xmlns:a16="http://schemas.microsoft.com/office/drawing/2014/main" id="{28B75A81-67BC-22EE-F6DC-3ECE83F27CBD}"/>
              </a:ext>
            </a:extLst>
          </p:cNvPr>
          <p:cNvSpPr/>
          <p:nvPr/>
        </p:nvSpPr>
        <p:spPr>
          <a:xfrm>
            <a:off x="470453" y="5347118"/>
            <a:ext cx="8080408" cy="338554"/>
          </a:xfrm>
          <a:prstGeom prst="rect">
            <a:avLst/>
          </a:prstGeom>
        </p:spPr>
        <p:txBody>
          <a:bodyPr wrap="square">
            <a:spAutoFit/>
          </a:bodyPr>
          <a:lstStyle/>
          <a:p>
            <a:pPr algn="ctr"/>
            <a:r>
              <a:rPr lang="en-US" altLang="ko-KR" sz="1600" b="1" spc="-34" dirty="0">
                <a:ln>
                  <a:solidFill>
                    <a:schemeClr val="bg2">
                      <a:lumMod val="75000"/>
                      <a:alpha val="0"/>
                    </a:schemeClr>
                  </a:solidFill>
                </a:ln>
                <a:solidFill>
                  <a:schemeClr val="tx1">
                    <a:lumMod val="85000"/>
                    <a:lumOff val="15000"/>
                  </a:schemeClr>
                </a:solidFill>
                <a:latin typeface="Arial" panose="020B0604020202020204" pitchFamily="34" charset="0"/>
                <a:ea typeface="Pretendard Medium" panose="02000603000000020004" pitchFamily="2" charset="-127"/>
                <a:cs typeface="Arial" panose="020B0604020202020204" pitchFamily="34" charset="0"/>
              </a:rPr>
              <a:t>Systems, Component, and Design Tools have been fully Developed and Licensed</a:t>
            </a:r>
          </a:p>
        </p:txBody>
      </p:sp>
      <p:grpSp>
        <p:nvGrpSpPr>
          <p:cNvPr id="130" name="그룹 129">
            <a:extLst>
              <a:ext uri="{FF2B5EF4-FFF2-40B4-BE49-F238E27FC236}">
                <a16:creationId xmlns:a16="http://schemas.microsoft.com/office/drawing/2014/main" id="{7D61664E-9626-2296-3A15-6B29785C0326}"/>
              </a:ext>
            </a:extLst>
          </p:cNvPr>
          <p:cNvGrpSpPr/>
          <p:nvPr/>
        </p:nvGrpSpPr>
        <p:grpSpPr>
          <a:xfrm>
            <a:off x="380397" y="5404236"/>
            <a:ext cx="195978" cy="195978"/>
            <a:chOff x="377825" y="1044773"/>
            <a:chExt cx="229151" cy="229151"/>
          </a:xfrm>
        </p:grpSpPr>
        <p:sp>
          <p:nvSpPr>
            <p:cNvPr id="131" name="타원 130">
              <a:extLst>
                <a:ext uri="{FF2B5EF4-FFF2-40B4-BE49-F238E27FC236}">
                  <a16:creationId xmlns:a16="http://schemas.microsoft.com/office/drawing/2014/main" id="{3D3BC97B-AF43-0370-5E0B-F8D461715C6F}"/>
                </a:ext>
              </a:extLst>
            </p:cNvPr>
            <p:cNvSpPr/>
            <p:nvPr/>
          </p:nvSpPr>
          <p:spPr>
            <a:xfrm>
              <a:off x="377825" y="1044773"/>
              <a:ext cx="229151" cy="229151"/>
            </a:xfrm>
            <a:prstGeom prst="ellipse">
              <a:avLst/>
            </a:prstGeom>
            <a:gradFill>
              <a:gsLst>
                <a:gs pos="50000">
                  <a:srgbClr val="78CE8A"/>
                </a:gs>
                <a:gs pos="50000">
                  <a:srgbClr val="37994C"/>
                </a:gs>
              </a:gsLst>
              <a:lin ang="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ea typeface="Noto Sans CJK KR Light" panose="020B0300000000000000" pitchFamily="34" charset="-127"/>
              </a:endParaRPr>
            </a:p>
          </p:txBody>
        </p:sp>
        <p:sp>
          <p:nvSpPr>
            <p:cNvPr id="132" name="타원 131">
              <a:extLst>
                <a:ext uri="{FF2B5EF4-FFF2-40B4-BE49-F238E27FC236}">
                  <a16:creationId xmlns:a16="http://schemas.microsoft.com/office/drawing/2014/main" id="{9A4362BD-CBCF-A391-5324-CF3269B4F370}"/>
                </a:ext>
              </a:extLst>
            </p:cNvPr>
            <p:cNvSpPr/>
            <p:nvPr/>
          </p:nvSpPr>
          <p:spPr>
            <a:xfrm rot="5400000">
              <a:off x="377825" y="1044773"/>
              <a:ext cx="229151" cy="229151"/>
            </a:xfrm>
            <a:prstGeom prst="ellipse">
              <a:avLst/>
            </a:prstGeom>
            <a:gradFill>
              <a:gsLst>
                <a:gs pos="50000">
                  <a:schemeClr val="bg1">
                    <a:alpha val="0"/>
                  </a:schemeClr>
                </a:gs>
                <a:gs pos="50000">
                  <a:srgbClr val="0A783C">
                    <a:alpha val="49804"/>
                  </a:srgbClr>
                </a:gs>
              </a:gsLst>
              <a:lin ang="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ea typeface="Noto Sans CJK KR Light" panose="020B0300000000000000" pitchFamily="34" charset="-127"/>
              </a:endParaRPr>
            </a:p>
          </p:txBody>
        </p:sp>
        <p:sp>
          <p:nvSpPr>
            <p:cNvPr id="133" name="직사각형 132">
              <a:extLst>
                <a:ext uri="{FF2B5EF4-FFF2-40B4-BE49-F238E27FC236}">
                  <a16:creationId xmlns:a16="http://schemas.microsoft.com/office/drawing/2014/main" id="{157CE0F8-938E-04E2-EBE9-97BDA1F44E75}"/>
                </a:ext>
              </a:extLst>
            </p:cNvPr>
            <p:cNvSpPr/>
            <p:nvPr/>
          </p:nvSpPr>
          <p:spPr>
            <a:xfrm rot="18900000">
              <a:off x="451834" y="1116033"/>
              <a:ext cx="81130" cy="81130"/>
            </a:xfrm>
            <a:prstGeom prst="rect">
              <a:avLst/>
            </a:prstGeom>
            <a:solidFill>
              <a:srgbClr val="CFF9D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8203" tIns="39101" rIns="78203" bIns="39101" numCol="1" spcCol="0" rtlCol="0" fromWordArt="0" anchor="ctr" anchorCtr="0" forceAA="0" compatLnSpc="1">
              <a:prstTxWarp prst="textNoShape">
                <a:avLst/>
              </a:prstTxWarp>
              <a:noAutofit/>
            </a:bodyPr>
            <a:lstStyle/>
            <a:p>
              <a:pPr algn="ctr"/>
              <a:endParaRPr lang="ko-KR" altLang="en-US"/>
            </a:p>
          </p:txBody>
        </p:sp>
      </p:grpSp>
      <p:grpSp>
        <p:nvGrpSpPr>
          <p:cNvPr id="134" name="그룹 133">
            <a:extLst>
              <a:ext uri="{FF2B5EF4-FFF2-40B4-BE49-F238E27FC236}">
                <a16:creationId xmlns:a16="http://schemas.microsoft.com/office/drawing/2014/main" id="{926EEA22-A2B8-E7AF-545B-00EB86CBF826}"/>
              </a:ext>
            </a:extLst>
          </p:cNvPr>
          <p:cNvGrpSpPr/>
          <p:nvPr/>
        </p:nvGrpSpPr>
        <p:grpSpPr>
          <a:xfrm>
            <a:off x="382988" y="5757776"/>
            <a:ext cx="195978" cy="195978"/>
            <a:chOff x="377825" y="1044773"/>
            <a:chExt cx="229151" cy="229151"/>
          </a:xfrm>
        </p:grpSpPr>
        <p:sp>
          <p:nvSpPr>
            <p:cNvPr id="135" name="타원 134">
              <a:extLst>
                <a:ext uri="{FF2B5EF4-FFF2-40B4-BE49-F238E27FC236}">
                  <a16:creationId xmlns:a16="http://schemas.microsoft.com/office/drawing/2014/main" id="{A9811B9B-EF3F-2BD7-DB1D-13181A6C7D3E}"/>
                </a:ext>
              </a:extLst>
            </p:cNvPr>
            <p:cNvSpPr/>
            <p:nvPr/>
          </p:nvSpPr>
          <p:spPr>
            <a:xfrm>
              <a:off x="377825" y="1044773"/>
              <a:ext cx="229151" cy="229151"/>
            </a:xfrm>
            <a:prstGeom prst="ellipse">
              <a:avLst/>
            </a:prstGeom>
            <a:gradFill>
              <a:gsLst>
                <a:gs pos="50000">
                  <a:srgbClr val="78CE8A"/>
                </a:gs>
                <a:gs pos="50000">
                  <a:srgbClr val="37994C"/>
                </a:gs>
              </a:gsLst>
              <a:lin ang="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ea typeface="Noto Sans CJK KR Light" panose="020B0300000000000000" pitchFamily="34" charset="-127"/>
              </a:endParaRPr>
            </a:p>
          </p:txBody>
        </p:sp>
        <p:sp>
          <p:nvSpPr>
            <p:cNvPr id="136" name="타원 135">
              <a:extLst>
                <a:ext uri="{FF2B5EF4-FFF2-40B4-BE49-F238E27FC236}">
                  <a16:creationId xmlns:a16="http://schemas.microsoft.com/office/drawing/2014/main" id="{26FBE924-B9F2-DD68-EDDD-06FC0FF96029}"/>
                </a:ext>
              </a:extLst>
            </p:cNvPr>
            <p:cNvSpPr/>
            <p:nvPr/>
          </p:nvSpPr>
          <p:spPr>
            <a:xfrm rot="5400000">
              <a:off x="377825" y="1044773"/>
              <a:ext cx="229151" cy="229151"/>
            </a:xfrm>
            <a:prstGeom prst="ellipse">
              <a:avLst/>
            </a:prstGeom>
            <a:gradFill>
              <a:gsLst>
                <a:gs pos="50000">
                  <a:schemeClr val="bg1">
                    <a:alpha val="0"/>
                  </a:schemeClr>
                </a:gs>
                <a:gs pos="50000">
                  <a:srgbClr val="0A783C">
                    <a:alpha val="49804"/>
                  </a:srgbClr>
                </a:gs>
              </a:gsLst>
              <a:lin ang="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ea typeface="Noto Sans CJK KR Light" panose="020B0300000000000000" pitchFamily="34" charset="-127"/>
              </a:endParaRPr>
            </a:p>
          </p:txBody>
        </p:sp>
        <p:sp>
          <p:nvSpPr>
            <p:cNvPr id="137" name="직사각형 136">
              <a:extLst>
                <a:ext uri="{FF2B5EF4-FFF2-40B4-BE49-F238E27FC236}">
                  <a16:creationId xmlns:a16="http://schemas.microsoft.com/office/drawing/2014/main" id="{3AB6764E-BC22-6CE0-3CE6-98EFD1A199FA}"/>
                </a:ext>
              </a:extLst>
            </p:cNvPr>
            <p:cNvSpPr/>
            <p:nvPr/>
          </p:nvSpPr>
          <p:spPr>
            <a:xfrm rot="18900000">
              <a:off x="451834" y="1116033"/>
              <a:ext cx="81130" cy="81130"/>
            </a:xfrm>
            <a:prstGeom prst="rect">
              <a:avLst/>
            </a:prstGeom>
            <a:solidFill>
              <a:srgbClr val="CFF9D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8203" tIns="39101" rIns="78203" bIns="39101" numCol="1" spcCol="0" rtlCol="0" fromWordArt="0" anchor="ctr" anchorCtr="0" forceAA="0" compatLnSpc="1">
              <a:prstTxWarp prst="textNoShape">
                <a:avLst/>
              </a:prstTxWarp>
              <a:noAutofit/>
            </a:bodyPr>
            <a:lstStyle/>
            <a:p>
              <a:pPr algn="ctr"/>
              <a:endParaRPr lang="ko-KR" altLang="en-US"/>
            </a:p>
          </p:txBody>
        </p:sp>
      </p:grpSp>
      <p:sp>
        <p:nvSpPr>
          <p:cNvPr id="138" name="직사각형 137">
            <a:extLst>
              <a:ext uri="{FF2B5EF4-FFF2-40B4-BE49-F238E27FC236}">
                <a16:creationId xmlns:a16="http://schemas.microsoft.com/office/drawing/2014/main" id="{33AABEF3-9307-D8A0-B3D3-0C3C679B31A9}"/>
              </a:ext>
            </a:extLst>
          </p:cNvPr>
          <p:cNvSpPr/>
          <p:nvPr/>
        </p:nvSpPr>
        <p:spPr>
          <a:xfrm>
            <a:off x="627890" y="5652954"/>
            <a:ext cx="8194174" cy="338554"/>
          </a:xfrm>
          <a:prstGeom prst="rect">
            <a:avLst/>
          </a:prstGeom>
        </p:spPr>
        <p:txBody>
          <a:bodyPr wrap="square">
            <a:spAutoFit/>
          </a:bodyPr>
          <a:lstStyle/>
          <a:p>
            <a:pPr marL="0" lvl="1" indent="-354713">
              <a:spcAft>
                <a:spcPts val="86"/>
              </a:spcAft>
              <a:buClr>
                <a:srgbClr val="000000"/>
              </a:buClr>
              <a:buSzPct val="95000"/>
              <a:defRPr/>
            </a:pPr>
            <a:r>
              <a:rPr lang="en-US" altLang="ko-KR" sz="1600" b="1" spc="-34" dirty="0">
                <a:ln>
                  <a:solidFill>
                    <a:schemeClr val="bg2">
                      <a:lumMod val="75000"/>
                      <a:alpha val="0"/>
                    </a:schemeClr>
                  </a:solidFill>
                </a:ln>
                <a:solidFill>
                  <a:schemeClr val="tx1">
                    <a:lumMod val="85000"/>
                    <a:lumOff val="15000"/>
                  </a:schemeClr>
                </a:solidFill>
                <a:latin typeface="Arial" panose="020B0604020202020204" pitchFamily="34" charset="0"/>
                <a:ea typeface="Pretendard Medium" panose="02000603000000020004" pitchFamily="2" charset="-127"/>
                <a:cs typeface="Arial" panose="020B0604020202020204" pitchFamily="34" charset="0"/>
              </a:rPr>
              <a:t>SMART Standard Design Approval in 2012 </a:t>
            </a:r>
            <a:r>
              <a:rPr lang="en-US" altLang="ko-KR" sz="1368" b="1" spc="-34" dirty="0">
                <a:ln>
                  <a:solidFill>
                    <a:schemeClr val="bg2">
                      <a:lumMod val="75000"/>
                      <a:alpha val="0"/>
                    </a:schemeClr>
                  </a:solidFill>
                </a:ln>
                <a:solidFill>
                  <a:schemeClr val="tx1">
                    <a:lumMod val="85000"/>
                    <a:lumOff val="15000"/>
                  </a:schemeClr>
                </a:solidFill>
                <a:latin typeface="Arial" panose="020B0604020202020204" pitchFamily="34" charset="0"/>
                <a:ea typeface="Pretendard Medium" panose="02000603000000020004" pitchFamily="2" charset="-127"/>
                <a:cs typeface="Arial" panose="020B0604020202020204" pitchFamily="34" charset="0"/>
              </a:rPr>
              <a:t>(Meet the Most Country’s Licensing Requirements)</a:t>
            </a:r>
            <a:endParaRPr lang="en-US" altLang="ko-KR" b="1" spc="-34" dirty="0">
              <a:ln>
                <a:solidFill>
                  <a:schemeClr val="bg2">
                    <a:lumMod val="75000"/>
                    <a:alpha val="0"/>
                  </a:schemeClr>
                </a:solidFill>
              </a:ln>
              <a:solidFill>
                <a:schemeClr val="tx1">
                  <a:lumMod val="85000"/>
                  <a:lumOff val="15000"/>
                </a:schemeClr>
              </a:solidFill>
              <a:latin typeface="Arial" panose="020B0604020202020204" pitchFamily="34" charset="0"/>
              <a:ea typeface="Pretendard Medium" panose="02000603000000020004" pitchFamily="2" charset="-127"/>
              <a:cs typeface="Arial" panose="020B0604020202020204" pitchFamily="34" charset="0"/>
            </a:endParaRPr>
          </a:p>
        </p:txBody>
      </p:sp>
      <p:pic>
        <p:nvPicPr>
          <p:cNvPr id="139" name="그림 138">
            <a:extLst>
              <a:ext uri="{FF2B5EF4-FFF2-40B4-BE49-F238E27FC236}">
                <a16:creationId xmlns:a16="http://schemas.microsoft.com/office/drawing/2014/main" id="{E796430A-0D7F-68C4-A496-5EDDFC1D413F}"/>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4288" t="31402" r="51537" b="9195"/>
          <a:stretch/>
        </p:blipFill>
        <p:spPr>
          <a:xfrm>
            <a:off x="7164288" y="3150911"/>
            <a:ext cx="1621721" cy="2114189"/>
          </a:xfrm>
          <a:prstGeom prst="rect">
            <a:avLst/>
          </a:prstGeom>
          <a:ln w="19050">
            <a:solidFill>
              <a:srgbClr val="DA3400"/>
            </a:solidFill>
          </a:ln>
        </p:spPr>
      </p:pic>
      <p:sp>
        <p:nvSpPr>
          <p:cNvPr id="140" name="오른쪽 화살표 271">
            <a:extLst>
              <a:ext uri="{FF2B5EF4-FFF2-40B4-BE49-F238E27FC236}">
                <a16:creationId xmlns:a16="http://schemas.microsoft.com/office/drawing/2014/main" id="{F77A964E-9FA8-EBD5-584C-387AECF528D9}"/>
              </a:ext>
            </a:extLst>
          </p:cNvPr>
          <p:cNvSpPr/>
          <p:nvPr/>
        </p:nvSpPr>
        <p:spPr>
          <a:xfrm>
            <a:off x="5831808" y="3906330"/>
            <a:ext cx="757644" cy="48167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589135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a:extLst>
              <a:ext uri="{FF2B5EF4-FFF2-40B4-BE49-F238E27FC236}">
                <a16:creationId xmlns:a16="http://schemas.microsoft.com/office/drawing/2014/main" id="{86C91054-CCF2-6F57-A30A-E64CD69C41FA}"/>
              </a:ext>
            </a:extLst>
          </p:cNvPr>
          <p:cNvSpPr>
            <a:spLocks noGrp="1"/>
          </p:cNvSpPr>
          <p:nvPr>
            <p:ph type="title"/>
          </p:nvPr>
        </p:nvSpPr>
        <p:spPr/>
        <p:txBody>
          <a:bodyPr/>
          <a:lstStyle/>
          <a:p>
            <a:r>
              <a:rPr lang="en-US" altLang="ko-KR" dirty="0"/>
              <a:t>SMART FOAK Design</a:t>
            </a:r>
            <a:endParaRPr lang="ko-KR" altLang="en-US" dirty="0"/>
          </a:p>
        </p:txBody>
      </p:sp>
      <p:sp>
        <p:nvSpPr>
          <p:cNvPr id="4" name="슬라이드 번호 개체 틀 3">
            <a:extLst>
              <a:ext uri="{FF2B5EF4-FFF2-40B4-BE49-F238E27FC236}">
                <a16:creationId xmlns:a16="http://schemas.microsoft.com/office/drawing/2014/main" id="{0BF881D7-2184-0890-A70E-081E4DA9C03A}"/>
              </a:ext>
            </a:extLst>
          </p:cNvPr>
          <p:cNvSpPr>
            <a:spLocks noGrp="1"/>
          </p:cNvSpPr>
          <p:nvPr>
            <p:ph type="sldNum" sz="quarter" idx="10"/>
          </p:nvPr>
        </p:nvSpPr>
        <p:spPr/>
        <p:txBody>
          <a:bodyPr/>
          <a:lstStyle/>
          <a:p>
            <a:pPr>
              <a:defRPr/>
            </a:pPr>
            <a:fld id="{7CC98762-DBD0-4969-B097-75CD181D0EE4}" type="slidenum">
              <a:rPr lang="ko-KR" altLang="en-US" smtClean="0"/>
              <a:pPr>
                <a:defRPr/>
              </a:pPr>
              <a:t>22</a:t>
            </a:fld>
            <a:endParaRPr lang="ko-KR" altLang="en-US" dirty="0"/>
          </a:p>
        </p:txBody>
      </p:sp>
      <p:pic>
        <p:nvPicPr>
          <p:cNvPr id="5" name="그림 4">
            <a:extLst>
              <a:ext uri="{FF2B5EF4-FFF2-40B4-BE49-F238E27FC236}">
                <a16:creationId xmlns:a16="http://schemas.microsoft.com/office/drawing/2014/main" id="{472AC1B8-7E9A-C00B-30FB-A29CF06B55D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46" t="9218" b="23262"/>
          <a:stretch/>
        </p:blipFill>
        <p:spPr>
          <a:xfrm>
            <a:off x="299190" y="1156760"/>
            <a:ext cx="8545619" cy="4716341"/>
          </a:xfrm>
          <a:prstGeom prst="rect">
            <a:avLst/>
          </a:prstGeom>
        </p:spPr>
      </p:pic>
    </p:spTree>
    <p:extLst>
      <p:ext uri="{BB962C8B-B14F-4D97-AF65-F5344CB8AC3E}">
        <p14:creationId xmlns:p14="http://schemas.microsoft.com/office/powerpoint/2010/main" val="523737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a:extLst>
              <a:ext uri="{FF2B5EF4-FFF2-40B4-BE49-F238E27FC236}">
                <a16:creationId xmlns:a16="http://schemas.microsoft.com/office/drawing/2014/main" id="{86C91054-CCF2-6F57-A30A-E64CD69C41FA}"/>
              </a:ext>
            </a:extLst>
          </p:cNvPr>
          <p:cNvSpPr>
            <a:spLocks noGrp="1"/>
          </p:cNvSpPr>
          <p:nvPr>
            <p:ph type="title"/>
          </p:nvPr>
        </p:nvSpPr>
        <p:spPr/>
        <p:txBody>
          <a:bodyPr/>
          <a:lstStyle/>
          <a:p>
            <a:r>
              <a:rPr lang="en-US" altLang="ko-KR" sz="3200" spc="-90" dirty="0" err="1">
                <a:solidFill>
                  <a:srgbClr val="474747"/>
                </a:solidFill>
              </a:rPr>
              <a:t>i</a:t>
            </a:r>
            <a:r>
              <a:rPr lang="en-US" altLang="ko-KR" sz="3200" spc="-90" dirty="0">
                <a:solidFill>
                  <a:srgbClr val="474747"/>
                </a:solidFill>
              </a:rPr>
              <a:t>-SMR Design Characteristics - RCS</a:t>
            </a:r>
            <a:endParaRPr lang="ko-KR" altLang="en-US" dirty="0"/>
          </a:p>
        </p:txBody>
      </p:sp>
      <p:sp>
        <p:nvSpPr>
          <p:cNvPr id="4" name="슬라이드 번호 개체 틀 3">
            <a:extLst>
              <a:ext uri="{FF2B5EF4-FFF2-40B4-BE49-F238E27FC236}">
                <a16:creationId xmlns:a16="http://schemas.microsoft.com/office/drawing/2014/main" id="{0BF881D7-2184-0890-A70E-081E4DA9C03A}"/>
              </a:ext>
            </a:extLst>
          </p:cNvPr>
          <p:cNvSpPr>
            <a:spLocks noGrp="1"/>
          </p:cNvSpPr>
          <p:nvPr>
            <p:ph type="sldNum" sz="quarter" idx="10"/>
          </p:nvPr>
        </p:nvSpPr>
        <p:spPr/>
        <p:txBody>
          <a:bodyPr/>
          <a:lstStyle/>
          <a:p>
            <a:pPr>
              <a:defRPr/>
            </a:pPr>
            <a:fld id="{7CC98762-DBD0-4969-B097-75CD181D0EE4}" type="slidenum">
              <a:rPr lang="ko-KR" altLang="en-US" smtClean="0"/>
              <a:pPr>
                <a:defRPr/>
              </a:pPr>
              <a:t>23</a:t>
            </a:fld>
            <a:endParaRPr lang="ko-KR" altLang="en-US" dirty="0"/>
          </a:p>
        </p:txBody>
      </p:sp>
      <p:pic>
        <p:nvPicPr>
          <p:cNvPr id="5" name="그림 4">
            <a:extLst>
              <a:ext uri="{FF2B5EF4-FFF2-40B4-BE49-F238E27FC236}">
                <a16:creationId xmlns:a16="http://schemas.microsoft.com/office/drawing/2014/main" id="{55C35381-A367-B8E2-D6FF-E93EA8AC6E60}"/>
              </a:ext>
            </a:extLst>
          </p:cNvPr>
          <p:cNvPicPr>
            <a:picLocks noChangeAspect="1"/>
          </p:cNvPicPr>
          <p:nvPr/>
        </p:nvPicPr>
        <p:blipFill rotWithShape="1">
          <a:blip r:embed="rId2"/>
          <a:srcRect t="1699"/>
          <a:stretch/>
        </p:blipFill>
        <p:spPr>
          <a:xfrm>
            <a:off x="657219" y="1270975"/>
            <a:ext cx="8286761" cy="4316050"/>
          </a:xfrm>
          <a:prstGeom prst="rect">
            <a:avLst/>
          </a:prstGeom>
        </p:spPr>
      </p:pic>
      <p:pic>
        <p:nvPicPr>
          <p:cNvPr id="6" name="그림 5">
            <a:extLst>
              <a:ext uri="{FF2B5EF4-FFF2-40B4-BE49-F238E27FC236}">
                <a16:creationId xmlns:a16="http://schemas.microsoft.com/office/drawing/2014/main" id="{E334C946-58D4-B985-2FC4-2A8F21DFE592}"/>
              </a:ext>
            </a:extLst>
          </p:cNvPr>
          <p:cNvPicPr>
            <a:picLocks noChangeAspect="1"/>
          </p:cNvPicPr>
          <p:nvPr/>
        </p:nvPicPr>
        <p:blipFill>
          <a:blip r:embed="rId3"/>
          <a:stretch>
            <a:fillRect/>
          </a:stretch>
        </p:blipFill>
        <p:spPr>
          <a:xfrm>
            <a:off x="3841170" y="5016045"/>
            <a:ext cx="5318246" cy="705482"/>
          </a:xfrm>
          <a:prstGeom prst="rect">
            <a:avLst/>
          </a:prstGeom>
        </p:spPr>
      </p:pic>
    </p:spTree>
    <p:extLst>
      <p:ext uri="{BB962C8B-B14F-4D97-AF65-F5344CB8AC3E}">
        <p14:creationId xmlns:p14="http://schemas.microsoft.com/office/powerpoint/2010/main" val="18436020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ABA45628-F85A-4971-A1E3-1798EBAE7E32}"/>
              </a:ext>
            </a:extLst>
          </p:cNvPr>
          <p:cNvSpPr txBox="1"/>
          <p:nvPr/>
        </p:nvSpPr>
        <p:spPr>
          <a:xfrm>
            <a:off x="1043608" y="332656"/>
            <a:ext cx="6419394" cy="415498"/>
          </a:xfrm>
          <a:prstGeom prst="rect">
            <a:avLst/>
          </a:prstGeom>
          <a:noFill/>
          <a:ln>
            <a:noFill/>
          </a:ln>
        </p:spPr>
        <p:txBody>
          <a:bodyPr wrap="square" lIns="0" tIns="0" rIns="0" bIns="0" rtlCol="0">
            <a:spAutoFit/>
            <a:scene3d>
              <a:camera prst="orthographicFront"/>
              <a:lightRig rig="threePt" dir="t"/>
            </a:scene3d>
            <a:sp3d>
              <a:bevelT w="1270" h="1270"/>
            </a:sp3d>
          </a:bodyPr>
          <a:lstStyle/>
          <a:p>
            <a:pPr lvl="0">
              <a:defRPr/>
            </a:pPr>
            <a:r>
              <a:rPr lang="en-US" altLang="ko-KR" sz="2700" b="1" spc="-90" dirty="0" err="1">
                <a:solidFill>
                  <a:srgbClr val="474747"/>
                </a:solidFill>
                <a:latin typeface="Arial" panose="020B0604020202020204" pitchFamily="34" charset="0"/>
                <a:cs typeface="Arial" panose="020B0604020202020204" pitchFamily="34" charset="0"/>
              </a:rPr>
              <a:t>i</a:t>
            </a:r>
            <a:r>
              <a:rPr lang="en-US" altLang="ko-KR" sz="2700" b="1" spc="-90" dirty="0">
                <a:solidFill>
                  <a:srgbClr val="474747"/>
                </a:solidFill>
                <a:latin typeface="Arial" panose="020B0604020202020204" pitchFamily="34" charset="0"/>
                <a:cs typeface="Arial" panose="020B0604020202020204" pitchFamily="34" charset="0"/>
              </a:rPr>
              <a:t>-SMR Safety Systems</a:t>
            </a:r>
          </a:p>
        </p:txBody>
      </p:sp>
      <p:sp>
        <p:nvSpPr>
          <p:cNvPr id="3" name="내용 개체 틀 2"/>
          <p:cNvSpPr>
            <a:spLocks noGrp="1"/>
          </p:cNvSpPr>
          <p:nvPr>
            <p:ph sz="quarter" idx="10"/>
          </p:nvPr>
        </p:nvSpPr>
        <p:spPr>
          <a:xfrm>
            <a:off x="467544" y="979419"/>
            <a:ext cx="8479631" cy="1081429"/>
          </a:xfrm>
        </p:spPr>
        <p:txBody>
          <a:bodyPr/>
          <a:lstStyle/>
          <a:p>
            <a:r>
              <a:rPr lang="en-US" altLang="ko-KR" sz="1800" dirty="0"/>
              <a:t>Passive Auxiliary </a:t>
            </a:r>
            <a:r>
              <a:rPr lang="en-US" altLang="ko-KR" sz="1800" dirty="0" err="1"/>
              <a:t>Feedwater</a:t>
            </a:r>
            <a:r>
              <a:rPr lang="en-US" altLang="ko-KR" sz="1800" dirty="0"/>
              <a:t> System (PAFS)</a:t>
            </a:r>
          </a:p>
          <a:p>
            <a:r>
              <a:rPr lang="en-US" altLang="ko-KR" sz="1800" dirty="0"/>
              <a:t>Passive Emergency Core  Cooling System (PECCS)</a:t>
            </a:r>
          </a:p>
          <a:p>
            <a:r>
              <a:rPr lang="en-US" altLang="ko-KR" sz="1800" dirty="0"/>
              <a:t>Passive Containment Cooling System (PCCS)</a:t>
            </a:r>
            <a:endParaRPr lang="ko-KR" altLang="en-US" sz="1800" dirty="0"/>
          </a:p>
        </p:txBody>
      </p:sp>
      <p:pic>
        <p:nvPicPr>
          <p:cNvPr id="6" name="그림 5"/>
          <p:cNvPicPr/>
          <p:nvPr/>
        </p:nvPicPr>
        <p:blipFill>
          <a:blip r:embed="rId2"/>
          <a:stretch>
            <a:fillRect/>
          </a:stretch>
        </p:blipFill>
        <p:spPr>
          <a:xfrm>
            <a:off x="3384504" y="2101746"/>
            <a:ext cx="5240296" cy="2906556"/>
          </a:xfrm>
          <a:prstGeom prst="rect">
            <a:avLst/>
          </a:prstGeom>
        </p:spPr>
      </p:pic>
      <p:pic>
        <p:nvPicPr>
          <p:cNvPr id="2" name="그림 1"/>
          <p:cNvPicPr>
            <a:picLocks noChangeAspect="1"/>
          </p:cNvPicPr>
          <p:nvPr/>
        </p:nvPicPr>
        <p:blipFill>
          <a:blip r:embed="rId3"/>
          <a:stretch>
            <a:fillRect/>
          </a:stretch>
        </p:blipFill>
        <p:spPr>
          <a:xfrm>
            <a:off x="899592" y="2101746"/>
            <a:ext cx="2239758" cy="3009674"/>
          </a:xfrm>
          <a:prstGeom prst="rect">
            <a:avLst/>
          </a:prstGeom>
        </p:spPr>
      </p:pic>
      <p:sp>
        <p:nvSpPr>
          <p:cNvPr id="4" name="TextBox 3">
            <a:extLst>
              <a:ext uri="{FF2B5EF4-FFF2-40B4-BE49-F238E27FC236}">
                <a16:creationId xmlns:a16="http://schemas.microsoft.com/office/drawing/2014/main" id="{77E2AA24-3215-6780-965F-D28A80D426FE}"/>
              </a:ext>
            </a:extLst>
          </p:cNvPr>
          <p:cNvSpPr txBox="1"/>
          <p:nvPr/>
        </p:nvSpPr>
        <p:spPr>
          <a:xfrm>
            <a:off x="7308304" y="267664"/>
            <a:ext cx="1728192" cy="507831"/>
          </a:xfrm>
          <a:prstGeom prst="rect">
            <a:avLst/>
          </a:prstGeom>
          <a:solidFill>
            <a:schemeClr val="bg1"/>
          </a:solidFill>
          <a:ln>
            <a:noFill/>
          </a:ln>
          <a:effectLst/>
        </p:spPr>
        <p:txBody>
          <a:bodyPr wrap="square" rtlCol="0">
            <a:spAutoFit/>
            <a:scene3d>
              <a:camera prst="orthographicFront"/>
              <a:lightRig rig="threePt" dir="t"/>
            </a:scene3d>
            <a:sp3d>
              <a:bevelT w="1270" h="1270"/>
            </a:sp3d>
          </a:bodyPr>
          <a:lstStyle/>
          <a:p>
            <a:pPr algn="r"/>
            <a:r>
              <a:rPr lang="en-US" altLang="ko-KR" sz="2700" dirty="0">
                <a:ln w="6350">
                  <a:noFill/>
                </a:ln>
                <a:solidFill>
                  <a:schemeClr val="bg1">
                    <a:alpha val="50000"/>
                  </a:schemeClr>
                </a:solidFill>
                <a:latin typeface="KoPub돋움체 Bold" panose="00000800000000000000" pitchFamily="2" charset="-127"/>
                <a:ea typeface="KoPub돋움체 Bold" panose="00000800000000000000" pitchFamily="2" charset="-127"/>
                <a:cs typeface="Arial" panose="020B0604020202020204" pitchFamily="34" charset="0"/>
              </a:rPr>
              <a:t>0</a:t>
            </a:r>
            <a:r>
              <a:rPr lang="en-US" altLang="ko-KR" sz="2700" dirty="0">
                <a:solidFill>
                  <a:schemeClr val="bg1"/>
                </a:solidFill>
                <a:latin typeface="KoPub돋움체 Bold" panose="00000800000000000000" pitchFamily="2" charset="-127"/>
                <a:ea typeface="KoPub돋움체 Bold" panose="00000800000000000000" pitchFamily="2" charset="-127"/>
                <a:cs typeface="Arial" panose="020B0604020202020204" pitchFamily="34" charset="0"/>
              </a:rPr>
              <a:t>3</a:t>
            </a:r>
          </a:p>
        </p:txBody>
      </p:sp>
      <p:pic>
        <p:nvPicPr>
          <p:cNvPr id="7" name="그림 6">
            <a:extLst>
              <a:ext uri="{FF2B5EF4-FFF2-40B4-BE49-F238E27FC236}">
                <a16:creationId xmlns:a16="http://schemas.microsoft.com/office/drawing/2014/main" id="{2E240724-86C8-0D36-6ECE-1F6A83DD7D15}"/>
              </a:ext>
            </a:extLst>
          </p:cNvPr>
          <p:cNvPicPr>
            <a:picLocks noChangeAspect="1"/>
          </p:cNvPicPr>
          <p:nvPr/>
        </p:nvPicPr>
        <p:blipFill>
          <a:blip r:embed="rId4"/>
          <a:stretch>
            <a:fillRect/>
          </a:stretch>
        </p:blipFill>
        <p:spPr>
          <a:xfrm>
            <a:off x="899592" y="5229200"/>
            <a:ext cx="7727350" cy="762066"/>
          </a:xfrm>
          <a:prstGeom prst="rect">
            <a:avLst/>
          </a:prstGeom>
        </p:spPr>
      </p:pic>
    </p:spTree>
    <p:extLst>
      <p:ext uri="{BB962C8B-B14F-4D97-AF65-F5344CB8AC3E}">
        <p14:creationId xmlns:p14="http://schemas.microsoft.com/office/powerpoint/2010/main" val="2930157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ABA45628-F85A-4971-A1E3-1798EBAE7E32}"/>
              </a:ext>
            </a:extLst>
          </p:cNvPr>
          <p:cNvSpPr txBox="1"/>
          <p:nvPr/>
        </p:nvSpPr>
        <p:spPr>
          <a:xfrm>
            <a:off x="1115616" y="332656"/>
            <a:ext cx="6419394" cy="415498"/>
          </a:xfrm>
          <a:prstGeom prst="rect">
            <a:avLst/>
          </a:prstGeom>
          <a:noFill/>
          <a:ln>
            <a:noFill/>
          </a:ln>
        </p:spPr>
        <p:txBody>
          <a:bodyPr wrap="square" lIns="0" tIns="0" rIns="0" bIns="0" rtlCol="0">
            <a:spAutoFit/>
            <a:scene3d>
              <a:camera prst="orthographicFront"/>
              <a:lightRig rig="threePt" dir="t"/>
            </a:scene3d>
            <a:sp3d>
              <a:bevelT w="1270" h="1270"/>
            </a:sp3d>
          </a:bodyPr>
          <a:lstStyle/>
          <a:p>
            <a:pPr lvl="0">
              <a:defRPr/>
            </a:pPr>
            <a:r>
              <a:rPr lang="en-US" altLang="ko-KR" sz="2700" b="1" spc="-90" dirty="0" err="1">
                <a:solidFill>
                  <a:srgbClr val="474747"/>
                </a:solidFill>
                <a:latin typeface="Arial" panose="020B0604020202020204" pitchFamily="34" charset="0"/>
                <a:cs typeface="Arial" panose="020B0604020202020204" pitchFamily="34" charset="0"/>
              </a:rPr>
              <a:t>i</a:t>
            </a:r>
            <a:r>
              <a:rPr lang="en-US" altLang="ko-KR" sz="2700" b="1" spc="-90" dirty="0">
                <a:solidFill>
                  <a:srgbClr val="474747"/>
                </a:solidFill>
                <a:latin typeface="Arial" panose="020B0604020202020204" pitchFamily="34" charset="0"/>
                <a:cs typeface="Arial" panose="020B0604020202020204" pitchFamily="34" charset="0"/>
              </a:rPr>
              <a:t>-SMR Development Roadmap</a:t>
            </a:r>
          </a:p>
        </p:txBody>
      </p:sp>
      <p:sp>
        <p:nvSpPr>
          <p:cNvPr id="27" name="TextBox 26">
            <a:extLst>
              <a:ext uri="{FF2B5EF4-FFF2-40B4-BE49-F238E27FC236}">
                <a16:creationId xmlns:a16="http://schemas.microsoft.com/office/drawing/2014/main" id="{3E3B3451-7C95-45B5-A0D9-06016F2853FB}"/>
              </a:ext>
            </a:extLst>
          </p:cNvPr>
          <p:cNvSpPr txBox="1"/>
          <p:nvPr/>
        </p:nvSpPr>
        <p:spPr>
          <a:xfrm>
            <a:off x="106671" y="836712"/>
            <a:ext cx="569388" cy="507831"/>
          </a:xfrm>
          <a:prstGeom prst="rect">
            <a:avLst/>
          </a:prstGeom>
          <a:noFill/>
          <a:ln>
            <a:noFill/>
          </a:ln>
          <a:effectLst/>
        </p:spPr>
        <p:txBody>
          <a:bodyPr wrap="none" rtlCol="0">
            <a:spAutoFit/>
            <a:scene3d>
              <a:camera prst="orthographicFront"/>
              <a:lightRig rig="threePt" dir="t"/>
            </a:scene3d>
            <a:sp3d>
              <a:bevelT w="1270" h="1270"/>
            </a:sp3d>
          </a:bodyPr>
          <a:lstStyle/>
          <a:p>
            <a:pPr algn="r"/>
            <a:r>
              <a:rPr lang="en-US" altLang="ko-KR" sz="2700" b="1" dirty="0">
                <a:solidFill>
                  <a:schemeClr val="bg1"/>
                </a:solidFill>
                <a:latin typeface="Arial" panose="020B0604020202020204" pitchFamily="34" charset="0"/>
                <a:ea typeface="KoPub돋움체 Bold" panose="00000800000000000000" pitchFamily="2" charset="-127"/>
                <a:cs typeface="Arial" panose="020B0604020202020204" pitchFamily="34" charset="0"/>
              </a:rPr>
              <a:t>12</a:t>
            </a:r>
          </a:p>
        </p:txBody>
      </p:sp>
      <p:grpSp>
        <p:nvGrpSpPr>
          <p:cNvPr id="7" name="그룹 6"/>
          <p:cNvGrpSpPr/>
          <p:nvPr/>
        </p:nvGrpSpPr>
        <p:grpSpPr>
          <a:xfrm>
            <a:off x="490966" y="911446"/>
            <a:ext cx="7441454" cy="456541"/>
            <a:chOff x="-7783" y="986989"/>
            <a:chExt cx="9640732" cy="439631"/>
          </a:xfrm>
        </p:grpSpPr>
        <p:sp>
          <p:nvSpPr>
            <p:cNvPr id="8" name="자유형: 도형 83">
              <a:extLst>
                <a:ext uri="{FF2B5EF4-FFF2-40B4-BE49-F238E27FC236}">
                  <a16:creationId xmlns:a16="http://schemas.microsoft.com/office/drawing/2014/main" id="{A9368FB8-4997-4484-9011-7BAEFE313DD5}"/>
                </a:ext>
              </a:extLst>
            </p:cNvPr>
            <p:cNvSpPr/>
            <p:nvPr/>
          </p:nvSpPr>
          <p:spPr>
            <a:xfrm>
              <a:off x="-7783" y="986989"/>
              <a:ext cx="7406703" cy="439631"/>
            </a:xfrm>
            <a:custGeom>
              <a:avLst/>
              <a:gdLst>
                <a:gd name="connsiteX0" fmla="*/ 0 w 7406703"/>
                <a:gd name="connsiteY0" fmla="*/ 0 h 530597"/>
                <a:gd name="connsiteX1" fmla="*/ 1339273 w 7406703"/>
                <a:gd name="connsiteY1" fmla="*/ 0 h 530597"/>
                <a:gd name="connsiteX2" fmla="*/ 6061775 w 7406703"/>
                <a:gd name="connsiteY2" fmla="*/ 0 h 530597"/>
                <a:gd name="connsiteX3" fmla="*/ 7401048 w 7406703"/>
                <a:gd name="connsiteY3" fmla="*/ 0 h 530597"/>
                <a:gd name="connsiteX4" fmla="*/ 7406703 w 7406703"/>
                <a:gd name="connsiteY4" fmla="*/ 4789 h 530597"/>
                <a:gd name="connsiteX5" fmla="*/ 6785848 w 7406703"/>
                <a:gd name="connsiteY5" fmla="*/ 530597 h 530597"/>
                <a:gd name="connsiteX6" fmla="*/ 5446575 w 7406703"/>
                <a:gd name="connsiteY6" fmla="*/ 530597 h 530597"/>
                <a:gd name="connsiteX7" fmla="*/ 1339273 w 7406703"/>
                <a:gd name="connsiteY7" fmla="*/ 530597 h 530597"/>
                <a:gd name="connsiteX8" fmla="*/ 0 w 7406703"/>
                <a:gd name="connsiteY8" fmla="*/ 530597 h 530597"/>
                <a:gd name="connsiteX0" fmla="*/ 0 w 7406703"/>
                <a:gd name="connsiteY0" fmla="*/ 0 h 530597"/>
                <a:gd name="connsiteX1" fmla="*/ 6061775 w 7406703"/>
                <a:gd name="connsiteY1" fmla="*/ 0 h 530597"/>
                <a:gd name="connsiteX2" fmla="*/ 7401048 w 7406703"/>
                <a:gd name="connsiteY2" fmla="*/ 0 h 530597"/>
                <a:gd name="connsiteX3" fmla="*/ 7406703 w 7406703"/>
                <a:gd name="connsiteY3" fmla="*/ 4789 h 530597"/>
                <a:gd name="connsiteX4" fmla="*/ 6785848 w 7406703"/>
                <a:gd name="connsiteY4" fmla="*/ 530597 h 530597"/>
                <a:gd name="connsiteX5" fmla="*/ 5446575 w 7406703"/>
                <a:gd name="connsiteY5" fmla="*/ 530597 h 530597"/>
                <a:gd name="connsiteX6" fmla="*/ 1339273 w 7406703"/>
                <a:gd name="connsiteY6" fmla="*/ 530597 h 530597"/>
                <a:gd name="connsiteX7" fmla="*/ 0 w 7406703"/>
                <a:gd name="connsiteY7" fmla="*/ 530597 h 530597"/>
                <a:gd name="connsiteX8" fmla="*/ 0 w 7406703"/>
                <a:gd name="connsiteY8" fmla="*/ 0 h 530597"/>
                <a:gd name="connsiteX0" fmla="*/ 0 w 7406703"/>
                <a:gd name="connsiteY0" fmla="*/ 0 h 530597"/>
                <a:gd name="connsiteX1" fmla="*/ 6061775 w 7406703"/>
                <a:gd name="connsiteY1" fmla="*/ 0 h 530597"/>
                <a:gd name="connsiteX2" fmla="*/ 7401048 w 7406703"/>
                <a:gd name="connsiteY2" fmla="*/ 0 h 530597"/>
                <a:gd name="connsiteX3" fmla="*/ 7406703 w 7406703"/>
                <a:gd name="connsiteY3" fmla="*/ 4789 h 530597"/>
                <a:gd name="connsiteX4" fmla="*/ 6785848 w 7406703"/>
                <a:gd name="connsiteY4" fmla="*/ 530597 h 530597"/>
                <a:gd name="connsiteX5" fmla="*/ 5446575 w 7406703"/>
                <a:gd name="connsiteY5" fmla="*/ 530597 h 530597"/>
                <a:gd name="connsiteX6" fmla="*/ 0 w 7406703"/>
                <a:gd name="connsiteY6" fmla="*/ 530597 h 530597"/>
                <a:gd name="connsiteX7" fmla="*/ 0 w 7406703"/>
                <a:gd name="connsiteY7" fmla="*/ 0 h 530597"/>
                <a:gd name="connsiteX0" fmla="*/ 0 w 7406703"/>
                <a:gd name="connsiteY0" fmla="*/ 0 h 530597"/>
                <a:gd name="connsiteX1" fmla="*/ 6061775 w 7406703"/>
                <a:gd name="connsiteY1" fmla="*/ 0 h 530597"/>
                <a:gd name="connsiteX2" fmla="*/ 7401048 w 7406703"/>
                <a:gd name="connsiteY2" fmla="*/ 0 h 530597"/>
                <a:gd name="connsiteX3" fmla="*/ 7406703 w 7406703"/>
                <a:gd name="connsiteY3" fmla="*/ 4789 h 530597"/>
                <a:gd name="connsiteX4" fmla="*/ 6785848 w 7406703"/>
                <a:gd name="connsiteY4" fmla="*/ 530597 h 530597"/>
                <a:gd name="connsiteX5" fmla="*/ 0 w 7406703"/>
                <a:gd name="connsiteY5" fmla="*/ 530597 h 530597"/>
                <a:gd name="connsiteX6" fmla="*/ 0 w 7406703"/>
                <a:gd name="connsiteY6" fmla="*/ 0 h 530597"/>
                <a:gd name="connsiteX0" fmla="*/ 0 w 7406703"/>
                <a:gd name="connsiteY0" fmla="*/ 0 h 530597"/>
                <a:gd name="connsiteX1" fmla="*/ 7401048 w 7406703"/>
                <a:gd name="connsiteY1" fmla="*/ 0 h 530597"/>
                <a:gd name="connsiteX2" fmla="*/ 7406703 w 7406703"/>
                <a:gd name="connsiteY2" fmla="*/ 4789 h 530597"/>
                <a:gd name="connsiteX3" fmla="*/ 6785848 w 7406703"/>
                <a:gd name="connsiteY3" fmla="*/ 530597 h 530597"/>
                <a:gd name="connsiteX4" fmla="*/ 0 w 7406703"/>
                <a:gd name="connsiteY4" fmla="*/ 530597 h 530597"/>
                <a:gd name="connsiteX5" fmla="*/ 0 w 7406703"/>
                <a:gd name="connsiteY5" fmla="*/ 0 h 53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6703" h="530597">
                  <a:moveTo>
                    <a:pt x="0" y="0"/>
                  </a:moveTo>
                  <a:lnTo>
                    <a:pt x="7401048" y="0"/>
                  </a:lnTo>
                  <a:lnTo>
                    <a:pt x="7406703" y="4789"/>
                  </a:lnTo>
                  <a:lnTo>
                    <a:pt x="6785848" y="530597"/>
                  </a:lnTo>
                  <a:lnTo>
                    <a:pt x="0" y="530597"/>
                  </a:lnTo>
                  <a:lnTo>
                    <a:pt x="0" y="0"/>
                  </a:lnTo>
                  <a:close/>
                </a:path>
              </a:pathLst>
            </a:custGeom>
            <a:solidFill>
              <a:srgbClr val="283375"/>
            </a:solidFill>
            <a:ln w="12700">
              <a:solidFill>
                <a:srgbClr val="28337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just"/>
              <a:endParaRPr lang="ko-KR" altLang="en-US" b="1" spc="-23" dirty="0">
                <a:solidFill>
                  <a:schemeClr val="bg1"/>
                </a:solidFill>
                <a:latin typeface="KoPub돋움체 Bold" panose="02020603020101020101" pitchFamily="18" charset="-127"/>
                <a:ea typeface="KoPub돋움체 Bold" panose="02020603020101020101" pitchFamily="18" charset="-127"/>
              </a:endParaRPr>
            </a:p>
          </p:txBody>
        </p:sp>
        <p:sp>
          <p:nvSpPr>
            <p:cNvPr id="9" name="자유형: 도형 83">
              <a:extLst>
                <a:ext uri="{FF2B5EF4-FFF2-40B4-BE49-F238E27FC236}">
                  <a16:creationId xmlns:a16="http://schemas.microsoft.com/office/drawing/2014/main" id="{A9368FB8-4997-4484-9011-7BAEFE313DD5}"/>
                </a:ext>
              </a:extLst>
            </p:cNvPr>
            <p:cNvSpPr/>
            <p:nvPr/>
          </p:nvSpPr>
          <p:spPr>
            <a:xfrm>
              <a:off x="4404220" y="986989"/>
              <a:ext cx="5228729" cy="439631"/>
            </a:xfrm>
            <a:custGeom>
              <a:avLst/>
              <a:gdLst>
                <a:gd name="connsiteX0" fmla="*/ 0 w 7406703"/>
                <a:gd name="connsiteY0" fmla="*/ 0 h 530597"/>
                <a:gd name="connsiteX1" fmla="*/ 1339273 w 7406703"/>
                <a:gd name="connsiteY1" fmla="*/ 0 h 530597"/>
                <a:gd name="connsiteX2" fmla="*/ 6061775 w 7406703"/>
                <a:gd name="connsiteY2" fmla="*/ 0 h 530597"/>
                <a:gd name="connsiteX3" fmla="*/ 7401048 w 7406703"/>
                <a:gd name="connsiteY3" fmla="*/ 0 h 530597"/>
                <a:gd name="connsiteX4" fmla="*/ 7406703 w 7406703"/>
                <a:gd name="connsiteY4" fmla="*/ 4789 h 530597"/>
                <a:gd name="connsiteX5" fmla="*/ 6785848 w 7406703"/>
                <a:gd name="connsiteY5" fmla="*/ 530597 h 530597"/>
                <a:gd name="connsiteX6" fmla="*/ 5446575 w 7406703"/>
                <a:gd name="connsiteY6" fmla="*/ 530597 h 530597"/>
                <a:gd name="connsiteX7" fmla="*/ 1339273 w 7406703"/>
                <a:gd name="connsiteY7" fmla="*/ 530597 h 530597"/>
                <a:gd name="connsiteX8" fmla="*/ 0 w 7406703"/>
                <a:gd name="connsiteY8" fmla="*/ 530597 h 530597"/>
                <a:gd name="connsiteX0" fmla="*/ 0 w 7406703"/>
                <a:gd name="connsiteY0" fmla="*/ 0 h 530597"/>
                <a:gd name="connsiteX1" fmla="*/ 6061775 w 7406703"/>
                <a:gd name="connsiteY1" fmla="*/ 0 h 530597"/>
                <a:gd name="connsiteX2" fmla="*/ 7401048 w 7406703"/>
                <a:gd name="connsiteY2" fmla="*/ 0 h 530597"/>
                <a:gd name="connsiteX3" fmla="*/ 7406703 w 7406703"/>
                <a:gd name="connsiteY3" fmla="*/ 4789 h 530597"/>
                <a:gd name="connsiteX4" fmla="*/ 6785848 w 7406703"/>
                <a:gd name="connsiteY4" fmla="*/ 530597 h 530597"/>
                <a:gd name="connsiteX5" fmla="*/ 5446575 w 7406703"/>
                <a:gd name="connsiteY5" fmla="*/ 530597 h 530597"/>
                <a:gd name="connsiteX6" fmla="*/ 1339273 w 7406703"/>
                <a:gd name="connsiteY6" fmla="*/ 530597 h 530597"/>
                <a:gd name="connsiteX7" fmla="*/ 0 w 7406703"/>
                <a:gd name="connsiteY7" fmla="*/ 530597 h 530597"/>
                <a:gd name="connsiteX8" fmla="*/ 0 w 7406703"/>
                <a:gd name="connsiteY8" fmla="*/ 0 h 530597"/>
                <a:gd name="connsiteX0" fmla="*/ 0 w 7406703"/>
                <a:gd name="connsiteY0" fmla="*/ 0 h 530597"/>
                <a:gd name="connsiteX1" fmla="*/ 6061775 w 7406703"/>
                <a:gd name="connsiteY1" fmla="*/ 0 h 530597"/>
                <a:gd name="connsiteX2" fmla="*/ 7401048 w 7406703"/>
                <a:gd name="connsiteY2" fmla="*/ 0 h 530597"/>
                <a:gd name="connsiteX3" fmla="*/ 7406703 w 7406703"/>
                <a:gd name="connsiteY3" fmla="*/ 4789 h 530597"/>
                <a:gd name="connsiteX4" fmla="*/ 6785848 w 7406703"/>
                <a:gd name="connsiteY4" fmla="*/ 530597 h 530597"/>
                <a:gd name="connsiteX5" fmla="*/ 5446575 w 7406703"/>
                <a:gd name="connsiteY5" fmla="*/ 530597 h 530597"/>
                <a:gd name="connsiteX6" fmla="*/ 0 w 7406703"/>
                <a:gd name="connsiteY6" fmla="*/ 530597 h 530597"/>
                <a:gd name="connsiteX7" fmla="*/ 0 w 7406703"/>
                <a:gd name="connsiteY7" fmla="*/ 0 h 530597"/>
                <a:gd name="connsiteX0" fmla="*/ 0 w 7406703"/>
                <a:gd name="connsiteY0" fmla="*/ 0 h 530597"/>
                <a:gd name="connsiteX1" fmla="*/ 6061775 w 7406703"/>
                <a:gd name="connsiteY1" fmla="*/ 0 h 530597"/>
                <a:gd name="connsiteX2" fmla="*/ 7401048 w 7406703"/>
                <a:gd name="connsiteY2" fmla="*/ 0 h 530597"/>
                <a:gd name="connsiteX3" fmla="*/ 7406703 w 7406703"/>
                <a:gd name="connsiteY3" fmla="*/ 4789 h 530597"/>
                <a:gd name="connsiteX4" fmla="*/ 6785848 w 7406703"/>
                <a:gd name="connsiteY4" fmla="*/ 530597 h 530597"/>
                <a:gd name="connsiteX5" fmla="*/ 0 w 7406703"/>
                <a:gd name="connsiteY5" fmla="*/ 530597 h 530597"/>
                <a:gd name="connsiteX6" fmla="*/ 0 w 7406703"/>
                <a:gd name="connsiteY6" fmla="*/ 0 h 530597"/>
                <a:gd name="connsiteX0" fmla="*/ 0 w 7406703"/>
                <a:gd name="connsiteY0" fmla="*/ 0 h 530597"/>
                <a:gd name="connsiteX1" fmla="*/ 7401048 w 7406703"/>
                <a:gd name="connsiteY1" fmla="*/ 0 h 530597"/>
                <a:gd name="connsiteX2" fmla="*/ 7406703 w 7406703"/>
                <a:gd name="connsiteY2" fmla="*/ 4789 h 530597"/>
                <a:gd name="connsiteX3" fmla="*/ 6785848 w 7406703"/>
                <a:gd name="connsiteY3" fmla="*/ 530597 h 530597"/>
                <a:gd name="connsiteX4" fmla="*/ 0 w 7406703"/>
                <a:gd name="connsiteY4" fmla="*/ 530597 h 530597"/>
                <a:gd name="connsiteX5" fmla="*/ 0 w 7406703"/>
                <a:gd name="connsiteY5" fmla="*/ 0 h 53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6703" h="530597">
                  <a:moveTo>
                    <a:pt x="0" y="0"/>
                  </a:moveTo>
                  <a:lnTo>
                    <a:pt x="7401048" y="0"/>
                  </a:lnTo>
                  <a:lnTo>
                    <a:pt x="7406703" y="4789"/>
                  </a:lnTo>
                  <a:lnTo>
                    <a:pt x="6785848" y="530597"/>
                  </a:lnTo>
                  <a:lnTo>
                    <a:pt x="0" y="530597"/>
                  </a:lnTo>
                  <a:lnTo>
                    <a:pt x="0" y="0"/>
                  </a:lnTo>
                  <a:close/>
                </a:path>
              </a:pathLst>
            </a:custGeom>
            <a:solidFill>
              <a:srgbClr val="283375"/>
            </a:solidFill>
            <a:ln w="12700">
              <a:solidFill>
                <a:srgbClr val="28337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just"/>
              <a:endParaRPr lang="ko-KR" altLang="en-US" b="1" spc="-23" dirty="0">
                <a:solidFill>
                  <a:schemeClr val="bg1"/>
                </a:solidFill>
                <a:latin typeface="KoPub돋움체 Bold" panose="02020603020101020101" pitchFamily="18" charset="-127"/>
                <a:ea typeface="KoPub돋움체 Bold" panose="02020603020101020101" pitchFamily="18" charset="-127"/>
              </a:endParaRPr>
            </a:p>
          </p:txBody>
        </p:sp>
      </p:grpSp>
      <p:sp>
        <p:nvSpPr>
          <p:cNvPr id="10" name="직사각형 9"/>
          <p:cNvSpPr/>
          <p:nvPr/>
        </p:nvSpPr>
        <p:spPr>
          <a:xfrm>
            <a:off x="759090" y="1039742"/>
            <a:ext cx="7402336" cy="298095"/>
          </a:xfrm>
          <a:prstGeom prst="rect">
            <a:avLst/>
          </a:prstGeom>
        </p:spPr>
        <p:txBody>
          <a:bodyPr wrap="square" anchor="ctr" anchorCtr="0">
            <a:spAutoFit/>
          </a:bodyPr>
          <a:lstStyle/>
          <a:p>
            <a:pPr marL="1007269" indent="-1007269">
              <a:lnSpc>
                <a:spcPts val="1350"/>
              </a:lnSpc>
            </a:pPr>
            <a:r>
              <a:rPr lang="en-US" altLang="ko-KR" sz="2100" b="1" spc="-23" dirty="0">
                <a:solidFill>
                  <a:schemeClr val="bg1"/>
                </a:solidFill>
                <a:latin typeface="Calibri" panose="020F0502020204030204" pitchFamily="34" charset="0"/>
                <a:ea typeface="KoPub돋움체 Bold" panose="02020603020101020101" pitchFamily="18" charset="-127"/>
                <a:cs typeface="Calibri" panose="020F0502020204030204" pitchFamily="34" charset="0"/>
              </a:rPr>
              <a:t>Standard Design Approval (in Korea) by 2028</a:t>
            </a:r>
            <a:endParaRPr lang="ko-KR" altLang="en-US"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그림 3"/>
          <p:cNvPicPr>
            <a:picLocks noChangeAspect="1"/>
          </p:cNvPicPr>
          <p:nvPr/>
        </p:nvPicPr>
        <p:blipFill>
          <a:blip r:embed="rId3"/>
          <a:stretch>
            <a:fillRect/>
          </a:stretch>
        </p:blipFill>
        <p:spPr>
          <a:xfrm>
            <a:off x="602451" y="1952409"/>
            <a:ext cx="7939098" cy="2494122"/>
          </a:xfrm>
          <a:prstGeom prst="rect">
            <a:avLst/>
          </a:prstGeom>
        </p:spPr>
      </p:pic>
      <p:sp>
        <p:nvSpPr>
          <p:cNvPr id="12" name="내용 개체 틀 2"/>
          <p:cNvSpPr>
            <a:spLocks noGrp="1"/>
          </p:cNvSpPr>
          <p:nvPr>
            <p:ph sz="quarter" idx="10"/>
          </p:nvPr>
        </p:nvSpPr>
        <p:spPr>
          <a:xfrm>
            <a:off x="490966" y="1368535"/>
            <a:ext cx="8848744" cy="734799"/>
          </a:xfrm>
        </p:spPr>
        <p:txBody>
          <a:bodyPr>
            <a:normAutofit fontScale="92500" lnSpcReduction="20000"/>
          </a:bodyPr>
          <a:lstStyle/>
          <a:p>
            <a:r>
              <a:rPr lang="en-US" altLang="ko-KR" sz="1500" dirty="0"/>
              <a:t>Government funding has been started for standard design program this year. </a:t>
            </a:r>
          </a:p>
          <a:p>
            <a:r>
              <a:rPr lang="en-US" altLang="ko-KR" sz="1500" dirty="0"/>
              <a:t>Pre-design review of Korean regulatory body has been already started in July.</a:t>
            </a:r>
          </a:p>
          <a:p>
            <a:r>
              <a:rPr lang="en-US" altLang="ko-KR" sz="1500" dirty="0"/>
              <a:t>SDA acquisition by 2028 and first module installation by 2031 </a:t>
            </a:r>
            <a:endParaRPr lang="ko-KR" altLang="en-US" dirty="0"/>
          </a:p>
        </p:txBody>
      </p:sp>
      <p:sp>
        <p:nvSpPr>
          <p:cNvPr id="2" name="TextBox 1">
            <a:extLst>
              <a:ext uri="{FF2B5EF4-FFF2-40B4-BE49-F238E27FC236}">
                <a16:creationId xmlns:a16="http://schemas.microsoft.com/office/drawing/2014/main" id="{C975FE8A-E1A1-4789-04DD-FC9093CD36BC}"/>
              </a:ext>
            </a:extLst>
          </p:cNvPr>
          <p:cNvSpPr txBox="1"/>
          <p:nvPr/>
        </p:nvSpPr>
        <p:spPr>
          <a:xfrm>
            <a:off x="7308304" y="267664"/>
            <a:ext cx="1728192" cy="507831"/>
          </a:xfrm>
          <a:prstGeom prst="rect">
            <a:avLst/>
          </a:prstGeom>
          <a:solidFill>
            <a:schemeClr val="bg1"/>
          </a:solidFill>
          <a:ln>
            <a:noFill/>
          </a:ln>
          <a:effectLst/>
        </p:spPr>
        <p:txBody>
          <a:bodyPr wrap="square" rtlCol="0">
            <a:spAutoFit/>
            <a:scene3d>
              <a:camera prst="orthographicFront"/>
              <a:lightRig rig="threePt" dir="t"/>
            </a:scene3d>
            <a:sp3d>
              <a:bevelT w="1270" h="1270"/>
            </a:sp3d>
          </a:bodyPr>
          <a:lstStyle/>
          <a:p>
            <a:pPr algn="r"/>
            <a:r>
              <a:rPr lang="en-US" altLang="ko-KR" sz="2700" dirty="0">
                <a:ln w="6350">
                  <a:noFill/>
                </a:ln>
                <a:solidFill>
                  <a:schemeClr val="bg1">
                    <a:alpha val="50000"/>
                  </a:schemeClr>
                </a:solidFill>
                <a:latin typeface="KoPub돋움체 Bold" panose="00000800000000000000" pitchFamily="2" charset="-127"/>
                <a:ea typeface="KoPub돋움체 Bold" panose="00000800000000000000" pitchFamily="2" charset="-127"/>
                <a:cs typeface="Arial" panose="020B0604020202020204" pitchFamily="34" charset="0"/>
              </a:rPr>
              <a:t>0</a:t>
            </a:r>
            <a:r>
              <a:rPr lang="en-US" altLang="ko-KR" sz="2700" dirty="0">
                <a:solidFill>
                  <a:schemeClr val="bg1"/>
                </a:solidFill>
                <a:latin typeface="KoPub돋움체 Bold" panose="00000800000000000000" pitchFamily="2" charset="-127"/>
                <a:ea typeface="KoPub돋움체 Bold" panose="00000800000000000000" pitchFamily="2" charset="-127"/>
                <a:cs typeface="Arial" panose="020B0604020202020204" pitchFamily="34" charset="0"/>
              </a:rPr>
              <a:t>3</a:t>
            </a:r>
          </a:p>
        </p:txBody>
      </p:sp>
      <p:pic>
        <p:nvPicPr>
          <p:cNvPr id="5" name="그림 4">
            <a:extLst>
              <a:ext uri="{FF2B5EF4-FFF2-40B4-BE49-F238E27FC236}">
                <a16:creationId xmlns:a16="http://schemas.microsoft.com/office/drawing/2014/main" id="{5552BF34-C486-7A57-F80C-708ECD51E220}"/>
              </a:ext>
            </a:extLst>
          </p:cNvPr>
          <p:cNvPicPr>
            <a:picLocks noChangeAspect="1"/>
          </p:cNvPicPr>
          <p:nvPr/>
        </p:nvPicPr>
        <p:blipFill>
          <a:blip r:embed="rId4"/>
          <a:stretch>
            <a:fillRect/>
          </a:stretch>
        </p:blipFill>
        <p:spPr>
          <a:xfrm>
            <a:off x="1587960" y="4446531"/>
            <a:ext cx="5744596" cy="1657095"/>
          </a:xfrm>
          <a:prstGeom prst="rect">
            <a:avLst/>
          </a:prstGeom>
        </p:spPr>
      </p:pic>
    </p:spTree>
    <p:extLst>
      <p:ext uri="{BB962C8B-B14F-4D97-AF65-F5344CB8AC3E}">
        <p14:creationId xmlns:p14="http://schemas.microsoft.com/office/powerpoint/2010/main" val="2069838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709233" y="447145"/>
            <a:ext cx="7334510" cy="494875"/>
          </a:xfrm>
        </p:spPr>
        <p:txBody>
          <a:bodyPr>
            <a:noAutofit/>
          </a:bodyPr>
          <a:lstStyle/>
          <a:p>
            <a:r>
              <a:rPr lang="en-US" altLang="ko-KR" sz="2566" dirty="0" err="1"/>
              <a:t>i</a:t>
            </a:r>
            <a:r>
              <a:rPr lang="en-US" altLang="ko-KR" sz="2566" dirty="0"/>
              <a:t>-SMR Reactor and Major Components</a:t>
            </a:r>
            <a:endParaRPr lang="ko-KR" altLang="en-US" sz="2566" dirty="0"/>
          </a:p>
        </p:txBody>
      </p:sp>
      <p:sp>
        <p:nvSpPr>
          <p:cNvPr id="11" name="모서리가 둥근 직사각형 459">
            <a:extLst>
              <a:ext uri="{FF2B5EF4-FFF2-40B4-BE49-F238E27FC236}">
                <a16:creationId xmlns:a16="http://schemas.microsoft.com/office/drawing/2014/main" id="{DEC961DA-CDB4-4D63-A616-172215B38DDA}"/>
              </a:ext>
            </a:extLst>
          </p:cNvPr>
          <p:cNvSpPr/>
          <p:nvPr/>
        </p:nvSpPr>
        <p:spPr>
          <a:xfrm>
            <a:off x="431492" y="1489324"/>
            <a:ext cx="8304283" cy="4552566"/>
          </a:xfrm>
          <a:prstGeom prst="roundRect">
            <a:avLst>
              <a:gd name="adj" fmla="val 0"/>
            </a:avLst>
          </a:prstGeom>
          <a:solidFill>
            <a:schemeClr val="bg1"/>
          </a:solidFill>
          <a:ln w="6350">
            <a:solidFill>
              <a:schemeClr val="bg1">
                <a:lumMod val="85000"/>
              </a:schemeClr>
            </a:solidFill>
          </a:ln>
          <a:effectLst>
            <a:outerShdw blurRad="88900" dist="127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spc="-60" dirty="0">
              <a:latin typeface="맑은 고딕" panose="020B0503020000020004" pitchFamily="50" charset="-127"/>
              <a:ea typeface="맑은 고딕" panose="020B0503020000020004" pitchFamily="50" charset="-127"/>
            </a:endParaRPr>
          </a:p>
        </p:txBody>
      </p:sp>
      <p:sp>
        <p:nvSpPr>
          <p:cNvPr id="12" name="양쪽 모서리가 둥근 사각형 460">
            <a:extLst>
              <a:ext uri="{FF2B5EF4-FFF2-40B4-BE49-F238E27FC236}">
                <a16:creationId xmlns:a16="http://schemas.microsoft.com/office/drawing/2014/main" id="{02A53E55-80FF-49A7-B8CA-14EF1D8AF816}"/>
              </a:ext>
            </a:extLst>
          </p:cNvPr>
          <p:cNvSpPr/>
          <p:nvPr/>
        </p:nvSpPr>
        <p:spPr>
          <a:xfrm>
            <a:off x="405216" y="1160199"/>
            <a:ext cx="8330559" cy="329125"/>
          </a:xfrm>
          <a:prstGeom prst="round2SameRect">
            <a:avLst>
              <a:gd name="adj1" fmla="val 14732"/>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dirty="0">
              <a:latin typeface="+mn-ea"/>
            </a:endParaRPr>
          </a:p>
        </p:txBody>
      </p:sp>
      <p:pic>
        <p:nvPicPr>
          <p:cNvPr id="13" name="그림 12">
            <a:extLst>
              <a:ext uri="{FF2B5EF4-FFF2-40B4-BE49-F238E27FC236}">
                <a16:creationId xmlns:a16="http://schemas.microsoft.com/office/drawing/2014/main" id="{DA6D8A22-6096-47A2-8AD6-B5165F97C87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11731" y="1980460"/>
            <a:ext cx="1449484" cy="3225696"/>
          </a:xfrm>
          <a:prstGeom prst="rect">
            <a:avLst/>
          </a:prstGeom>
        </p:spPr>
      </p:pic>
      <p:cxnSp>
        <p:nvCxnSpPr>
          <p:cNvPr id="14" name="직선 화살표 연결선 13">
            <a:extLst>
              <a:ext uri="{FF2B5EF4-FFF2-40B4-BE49-F238E27FC236}">
                <a16:creationId xmlns:a16="http://schemas.microsoft.com/office/drawing/2014/main" id="{326D63CB-6D63-4E42-8173-4612D52499CD}"/>
              </a:ext>
            </a:extLst>
          </p:cNvPr>
          <p:cNvCxnSpPr>
            <a:cxnSpLocks/>
            <a:endCxn id="30" idx="1"/>
          </p:cNvCxnSpPr>
          <p:nvPr/>
        </p:nvCxnSpPr>
        <p:spPr>
          <a:xfrm flipV="1">
            <a:off x="4199510" y="2555452"/>
            <a:ext cx="588178" cy="379602"/>
          </a:xfrm>
          <a:prstGeom prst="straightConnector1">
            <a:avLst/>
          </a:prstGeom>
          <a:ln w="19050">
            <a:solidFill>
              <a:schemeClr val="accent6">
                <a:lumMod val="50000"/>
              </a:schemeClr>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5" name="직선 화살표 연결선 14">
            <a:extLst>
              <a:ext uri="{FF2B5EF4-FFF2-40B4-BE49-F238E27FC236}">
                <a16:creationId xmlns:a16="http://schemas.microsoft.com/office/drawing/2014/main" id="{9530DD0C-6F45-4880-8321-38B3679C9171}"/>
              </a:ext>
            </a:extLst>
          </p:cNvPr>
          <p:cNvCxnSpPr>
            <a:cxnSpLocks/>
          </p:cNvCxnSpPr>
          <p:nvPr/>
        </p:nvCxnSpPr>
        <p:spPr>
          <a:xfrm>
            <a:off x="4094621" y="3146411"/>
            <a:ext cx="2014173" cy="446913"/>
          </a:xfrm>
          <a:prstGeom prst="straightConnector1">
            <a:avLst/>
          </a:prstGeom>
          <a:ln w="19050">
            <a:solidFill>
              <a:srgbClr val="00B0F0"/>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6" name="직선 화살표 연결선 15">
            <a:extLst>
              <a:ext uri="{FF2B5EF4-FFF2-40B4-BE49-F238E27FC236}">
                <a16:creationId xmlns:a16="http://schemas.microsoft.com/office/drawing/2014/main" id="{215685ED-5E00-465A-A401-15317D90FA1F}"/>
              </a:ext>
            </a:extLst>
          </p:cNvPr>
          <p:cNvCxnSpPr>
            <a:cxnSpLocks/>
          </p:cNvCxnSpPr>
          <p:nvPr/>
        </p:nvCxnSpPr>
        <p:spPr>
          <a:xfrm>
            <a:off x="4126922" y="3058756"/>
            <a:ext cx="3314531" cy="553020"/>
          </a:xfrm>
          <a:prstGeom prst="straightConnector1">
            <a:avLst/>
          </a:prstGeom>
          <a:ln w="19050">
            <a:solidFill>
              <a:srgbClr val="FFC000"/>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7" name="직선 화살표 연결선 16">
            <a:extLst>
              <a:ext uri="{FF2B5EF4-FFF2-40B4-BE49-F238E27FC236}">
                <a16:creationId xmlns:a16="http://schemas.microsoft.com/office/drawing/2014/main" id="{8E5A28FB-664E-42B2-BDBB-A981F5632A28}"/>
              </a:ext>
            </a:extLst>
          </p:cNvPr>
          <p:cNvCxnSpPr>
            <a:cxnSpLocks/>
          </p:cNvCxnSpPr>
          <p:nvPr/>
        </p:nvCxnSpPr>
        <p:spPr>
          <a:xfrm flipV="1">
            <a:off x="4057682" y="3699431"/>
            <a:ext cx="770750" cy="657162"/>
          </a:xfrm>
          <a:prstGeom prst="straightConnector1">
            <a:avLst/>
          </a:prstGeom>
          <a:ln w="19050">
            <a:solidFill>
              <a:srgbClr val="00B050"/>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8" name="직선 화살표 연결선 17">
            <a:extLst>
              <a:ext uri="{FF2B5EF4-FFF2-40B4-BE49-F238E27FC236}">
                <a16:creationId xmlns:a16="http://schemas.microsoft.com/office/drawing/2014/main" id="{7A5A81DB-5816-4C7D-95D1-0DFDDDE3412D}"/>
              </a:ext>
            </a:extLst>
          </p:cNvPr>
          <p:cNvCxnSpPr>
            <a:cxnSpLocks/>
            <a:endCxn id="24" idx="3"/>
          </p:cNvCxnSpPr>
          <p:nvPr/>
        </p:nvCxnSpPr>
        <p:spPr>
          <a:xfrm flipH="1">
            <a:off x="3028295" y="3489215"/>
            <a:ext cx="871064" cy="243117"/>
          </a:xfrm>
          <a:prstGeom prst="straightConnector1">
            <a:avLst/>
          </a:prstGeom>
          <a:ln w="19050">
            <a:solidFill>
              <a:srgbClr val="7030A0"/>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9" name="직선 화살표 연결선 18">
            <a:extLst>
              <a:ext uri="{FF2B5EF4-FFF2-40B4-BE49-F238E27FC236}">
                <a16:creationId xmlns:a16="http://schemas.microsoft.com/office/drawing/2014/main" id="{598C1281-25AF-4126-8036-5D0492542F21}"/>
              </a:ext>
            </a:extLst>
          </p:cNvPr>
          <p:cNvCxnSpPr>
            <a:cxnSpLocks/>
            <a:endCxn id="29" idx="3"/>
          </p:cNvCxnSpPr>
          <p:nvPr/>
        </p:nvCxnSpPr>
        <p:spPr>
          <a:xfrm flipH="1">
            <a:off x="3035768" y="4359341"/>
            <a:ext cx="689006" cy="800983"/>
          </a:xfrm>
          <a:prstGeom prst="straightConnector1">
            <a:avLst/>
          </a:prstGeom>
          <a:ln w="19050">
            <a:solidFill>
              <a:srgbClr val="FF0000"/>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20" name="직선 화살표 연결선 19">
            <a:extLst>
              <a:ext uri="{FF2B5EF4-FFF2-40B4-BE49-F238E27FC236}">
                <a16:creationId xmlns:a16="http://schemas.microsoft.com/office/drawing/2014/main" id="{9CF0F635-07E7-4A5C-8DEE-DA17B2268B8A}"/>
              </a:ext>
            </a:extLst>
          </p:cNvPr>
          <p:cNvCxnSpPr>
            <a:cxnSpLocks/>
          </p:cNvCxnSpPr>
          <p:nvPr/>
        </p:nvCxnSpPr>
        <p:spPr>
          <a:xfrm flipH="1">
            <a:off x="2459088" y="2534639"/>
            <a:ext cx="1477384" cy="2803"/>
          </a:xfrm>
          <a:prstGeom prst="straightConnector1">
            <a:avLst/>
          </a:prstGeom>
          <a:ln w="19050">
            <a:solidFill>
              <a:schemeClr val="bg1">
                <a:lumMod val="50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1" name="모서리가 둥근 직사각형 254">
            <a:extLst>
              <a:ext uri="{FF2B5EF4-FFF2-40B4-BE49-F238E27FC236}">
                <a16:creationId xmlns:a16="http://schemas.microsoft.com/office/drawing/2014/main" id="{EF581630-29DA-424D-8172-63469440EAC8}"/>
              </a:ext>
            </a:extLst>
          </p:cNvPr>
          <p:cNvSpPr/>
          <p:nvPr/>
        </p:nvSpPr>
        <p:spPr>
          <a:xfrm>
            <a:off x="554301" y="1867760"/>
            <a:ext cx="2460171" cy="894526"/>
          </a:xfrm>
          <a:prstGeom prst="roundRect">
            <a:avLst>
              <a:gd name="adj" fmla="val 0"/>
            </a:avLst>
          </a:prstGeom>
          <a:solidFill>
            <a:schemeClr val="bg1"/>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54" b="1" dirty="0">
              <a:latin typeface="+mn-ea"/>
            </a:endParaRPr>
          </a:p>
        </p:txBody>
      </p:sp>
      <p:sp>
        <p:nvSpPr>
          <p:cNvPr id="22" name="모서리가 둥근 직사각형 254">
            <a:extLst>
              <a:ext uri="{FF2B5EF4-FFF2-40B4-BE49-F238E27FC236}">
                <a16:creationId xmlns:a16="http://schemas.microsoft.com/office/drawing/2014/main" id="{8F672C37-F0B9-41D4-BF09-59F4A72F3666}"/>
              </a:ext>
            </a:extLst>
          </p:cNvPr>
          <p:cNvSpPr/>
          <p:nvPr/>
        </p:nvSpPr>
        <p:spPr>
          <a:xfrm>
            <a:off x="539912" y="3069745"/>
            <a:ext cx="1364179" cy="1335236"/>
          </a:xfrm>
          <a:prstGeom prst="roundRect">
            <a:avLst>
              <a:gd name="adj" fmla="val 0"/>
            </a:avLst>
          </a:prstGeom>
          <a:solidFill>
            <a:schemeClr val="bg1"/>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54" b="1" dirty="0">
              <a:latin typeface="+mn-ea"/>
            </a:endParaRPr>
          </a:p>
        </p:txBody>
      </p:sp>
      <p:sp>
        <p:nvSpPr>
          <p:cNvPr id="23" name="양쪽 모서리가 둥근 사각형 253">
            <a:extLst>
              <a:ext uri="{FF2B5EF4-FFF2-40B4-BE49-F238E27FC236}">
                <a16:creationId xmlns:a16="http://schemas.microsoft.com/office/drawing/2014/main" id="{D1CACB33-B994-4E30-9337-1084C37CE574}"/>
              </a:ext>
            </a:extLst>
          </p:cNvPr>
          <p:cNvSpPr/>
          <p:nvPr/>
        </p:nvSpPr>
        <p:spPr>
          <a:xfrm>
            <a:off x="612546" y="2927259"/>
            <a:ext cx="1151605" cy="208652"/>
          </a:xfrm>
          <a:prstGeom prst="round2Same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26" b="1" dirty="0">
                <a:latin typeface="+mn-ea"/>
              </a:rPr>
              <a:t>TM-ICI</a:t>
            </a:r>
            <a:endParaRPr lang="ko-KR" altLang="en-US" sz="1026" b="1" dirty="0">
              <a:latin typeface="+mn-ea"/>
            </a:endParaRPr>
          </a:p>
        </p:txBody>
      </p:sp>
      <p:sp>
        <p:nvSpPr>
          <p:cNvPr id="24" name="모서리가 둥근 직사각형 254">
            <a:extLst>
              <a:ext uri="{FF2B5EF4-FFF2-40B4-BE49-F238E27FC236}">
                <a16:creationId xmlns:a16="http://schemas.microsoft.com/office/drawing/2014/main" id="{5495B1AF-52B3-4F66-B974-ADC91FCA4F9F}"/>
              </a:ext>
            </a:extLst>
          </p:cNvPr>
          <p:cNvSpPr/>
          <p:nvPr/>
        </p:nvSpPr>
        <p:spPr>
          <a:xfrm>
            <a:off x="1987802" y="3070450"/>
            <a:ext cx="1040493" cy="1323765"/>
          </a:xfrm>
          <a:prstGeom prst="roundRect">
            <a:avLst>
              <a:gd name="adj" fmla="val 0"/>
            </a:avLst>
          </a:prstGeom>
          <a:solidFill>
            <a:schemeClr val="bg1"/>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54" b="1" dirty="0">
              <a:latin typeface="+mn-ea"/>
            </a:endParaRPr>
          </a:p>
        </p:txBody>
      </p:sp>
      <p:sp>
        <p:nvSpPr>
          <p:cNvPr id="25" name="양쪽 모서리가 둥근 사각형 253">
            <a:extLst>
              <a:ext uri="{FF2B5EF4-FFF2-40B4-BE49-F238E27FC236}">
                <a16:creationId xmlns:a16="http://schemas.microsoft.com/office/drawing/2014/main" id="{8D6B1C74-B451-4AFB-9CD3-1705F564B252}"/>
              </a:ext>
            </a:extLst>
          </p:cNvPr>
          <p:cNvSpPr/>
          <p:nvPr/>
        </p:nvSpPr>
        <p:spPr>
          <a:xfrm>
            <a:off x="2052924" y="2903485"/>
            <a:ext cx="900119" cy="242926"/>
          </a:xfrm>
          <a:prstGeom prst="round2Same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26" b="1" dirty="0">
                <a:latin typeface="+mn-ea"/>
              </a:rPr>
              <a:t>IV-CEDM</a:t>
            </a:r>
            <a:endParaRPr lang="ko-KR" altLang="en-US" sz="1026" b="1" dirty="0">
              <a:latin typeface="+mn-ea"/>
            </a:endParaRPr>
          </a:p>
        </p:txBody>
      </p:sp>
      <p:sp>
        <p:nvSpPr>
          <p:cNvPr id="29" name="모서리가 둥근 직사각형 254">
            <a:extLst>
              <a:ext uri="{FF2B5EF4-FFF2-40B4-BE49-F238E27FC236}">
                <a16:creationId xmlns:a16="http://schemas.microsoft.com/office/drawing/2014/main" id="{D9A5BDB1-567E-4FF1-9DF7-F97D5B85B8B8}"/>
              </a:ext>
            </a:extLst>
          </p:cNvPr>
          <p:cNvSpPr/>
          <p:nvPr/>
        </p:nvSpPr>
        <p:spPr>
          <a:xfrm>
            <a:off x="547762" y="4653537"/>
            <a:ext cx="2488006" cy="1013574"/>
          </a:xfrm>
          <a:prstGeom prst="roundRect">
            <a:avLst>
              <a:gd name="adj" fmla="val 0"/>
            </a:avLst>
          </a:prstGeom>
          <a:solidFill>
            <a:schemeClr val="bg1"/>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54" b="1" dirty="0">
              <a:latin typeface="+mn-ea"/>
            </a:endParaRPr>
          </a:p>
        </p:txBody>
      </p:sp>
      <p:sp>
        <p:nvSpPr>
          <p:cNvPr id="30" name="모서리가 둥근 직사각형 254">
            <a:extLst>
              <a:ext uri="{FF2B5EF4-FFF2-40B4-BE49-F238E27FC236}">
                <a16:creationId xmlns:a16="http://schemas.microsoft.com/office/drawing/2014/main" id="{C66194B3-8BD8-49EE-8588-7F27AE5D964F}"/>
              </a:ext>
            </a:extLst>
          </p:cNvPr>
          <p:cNvSpPr/>
          <p:nvPr/>
        </p:nvSpPr>
        <p:spPr>
          <a:xfrm>
            <a:off x="4787688" y="1845609"/>
            <a:ext cx="3348359" cy="1419684"/>
          </a:xfrm>
          <a:prstGeom prst="roundRect">
            <a:avLst>
              <a:gd name="adj" fmla="val 0"/>
            </a:avLst>
          </a:prstGeom>
          <a:solidFill>
            <a:schemeClr val="bg1"/>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54" b="1" dirty="0">
              <a:latin typeface="+mn-ea"/>
            </a:endParaRPr>
          </a:p>
        </p:txBody>
      </p:sp>
      <p:sp>
        <p:nvSpPr>
          <p:cNvPr id="31" name="양쪽 모서리가 둥근 사각형 253">
            <a:extLst>
              <a:ext uri="{FF2B5EF4-FFF2-40B4-BE49-F238E27FC236}">
                <a16:creationId xmlns:a16="http://schemas.microsoft.com/office/drawing/2014/main" id="{ACFEE9D6-A432-452E-90B7-3B99F3E3D845}"/>
              </a:ext>
            </a:extLst>
          </p:cNvPr>
          <p:cNvSpPr/>
          <p:nvPr/>
        </p:nvSpPr>
        <p:spPr>
          <a:xfrm>
            <a:off x="5068181" y="1732231"/>
            <a:ext cx="1550937" cy="214108"/>
          </a:xfrm>
          <a:prstGeom prst="round2Same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26" b="1" dirty="0">
                <a:latin typeface="+mn-ea"/>
              </a:rPr>
              <a:t>Canned Motor RCP</a:t>
            </a:r>
            <a:endParaRPr lang="ko-KR" altLang="en-US" sz="1026" b="1" dirty="0">
              <a:latin typeface="+mn-ea"/>
            </a:endParaRPr>
          </a:p>
        </p:txBody>
      </p:sp>
      <p:pic>
        <p:nvPicPr>
          <p:cNvPr id="32" name="그림 31">
            <a:extLst>
              <a:ext uri="{FF2B5EF4-FFF2-40B4-BE49-F238E27FC236}">
                <a16:creationId xmlns:a16="http://schemas.microsoft.com/office/drawing/2014/main" id="{21F8D979-80DF-460D-8195-C31D647B5B42}"/>
              </a:ext>
            </a:extLst>
          </p:cNvPr>
          <p:cNvPicPr>
            <a:picLocks noChangeAspect="1"/>
          </p:cNvPicPr>
          <p:nvPr/>
        </p:nvPicPr>
        <p:blipFill>
          <a:blip r:embed="rId3"/>
          <a:stretch>
            <a:fillRect/>
          </a:stretch>
        </p:blipFill>
        <p:spPr>
          <a:xfrm>
            <a:off x="6557332" y="1939886"/>
            <a:ext cx="1441370" cy="1026951"/>
          </a:xfrm>
          <a:prstGeom prst="rect">
            <a:avLst/>
          </a:prstGeom>
        </p:spPr>
      </p:pic>
      <p:sp>
        <p:nvSpPr>
          <p:cNvPr id="33" name="모서리가 둥근 직사각형 254">
            <a:extLst>
              <a:ext uri="{FF2B5EF4-FFF2-40B4-BE49-F238E27FC236}">
                <a16:creationId xmlns:a16="http://schemas.microsoft.com/office/drawing/2014/main" id="{13E9E06B-DEA7-4D67-B90F-566225B95E7B}"/>
              </a:ext>
            </a:extLst>
          </p:cNvPr>
          <p:cNvSpPr/>
          <p:nvPr/>
        </p:nvSpPr>
        <p:spPr>
          <a:xfrm>
            <a:off x="4810040" y="3797423"/>
            <a:ext cx="1025337" cy="1879071"/>
          </a:xfrm>
          <a:prstGeom prst="roundRect">
            <a:avLst>
              <a:gd name="adj" fmla="val 0"/>
            </a:avLst>
          </a:prstGeom>
          <a:solidFill>
            <a:schemeClr val="bg1"/>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54" b="1" dirty="0">
              <a:latin typeface="+mn-ea"/>
            </a:endParaRPr>
          </a:p>
        </p:txBody>
      </p:sp>
      <p:sp>
        <p:nvSpPr>
          <p:cNvPr id="34" name="양쪽 모서리가 둥근 사각형 253">
            <a:extLst>
              <a:ext uri="{FF2B5EF4-FFF2-40B4-BE49-F238E27FC236}">
                <a16:creationId xmlns:a16="http://schemas.microsoft.com/office/drawing/2014/main" id="{84DABFE4-1FE6-4ABF-98A1-0B64111DDBAB}"/>
              </a:ext>
            </a:extLst>
          </p:cNvPr>
          <p:cNvSpPr/>
          <p:nvPr/>
        </p:nvSpPr>
        <p:spPr>
          <a:xfrm>
            <a:off x="4876315" y="3677574"/>
            <a:ext cx="575486" cy="163690"/>
          </a:xfrm>
          <a:prstGeom prst="round2Same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26" b="1" dirty="0">
                <a:latin typeface="+mn-ea"/>
              </a:rPr>
              <a:t>CSB</a:t>
            </a:r>
            <a:endParaRPr lang="ko-KR" altLang="en-US" sz="1026" b="1" dirty="0">
              <a:latin typeface="+mn-ea"/>
            </a:endParaRPr>
          </a:p>
        </p:txBody>
      </p:sp>
      <p:sp>
        <p:nvSpPr>
          <p:cNvPr id="35" name="모서리가 둥근 직사각형 254">
            <a:extLst>
              <a:ext uri="{FF2B5EF4-FFF2-40B4-BE49-F238E27FC236}">
                <a16:creationId xmlns:a16="http://schemas.microsoft.com/office/drawing/2014/main" id="{29DB2FB3-D612-41BC-BB5A-457C20523D47}"/>
              </a:ext>
            </a:extLst>
          </p:cNvPr>
          <p:cNvSpPr/>
          <p:nvPr/>
        </p:nvSpPr>
        <p:spPr>
          <a:xfrm>
            <a:off x="5905006" y="3791711"/>
            <a:ext cx="1129887" cy="1884784"/>
          </a:xfrm>
          <a:prstGeom prst="roundRect">
            <a:avLst>
              <a:gd name="adj" fmla="val 0"/>
            </a:avLst>
          </a:prstGeom>
          <a:solidFill>
            <a:schemeClr val="bg1"/>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54" b="1" dirty="0">
              <a:latin typeface="+mn-ea"/>
            </a:endParaRPr>
          </a:p>
        </p:txBody>
      </p:sp>
      <p:sp>
        <p:nvSpPr>
          <p:cNvPr id="36" name="양쪽 모서리가 둥근 사각형 253">
            <a:extLst>
              <a:ext uri="{FF2B5EF4-FFF2-40B4-BE49-F238E27FC236}">
                <a16:creationId xmlns:a16="http://schemas.microsoft.com/office/drawing/2014/main" id="{8F24F303-8B64-4F90-8EE9-33418419D8CA}"/>
              </a:ext>
            </a:extLst>
          </p:cNvPr>
          <p:cNvSpPr/>
          <p:nvPr/>
        </p:nvSpPr>
        <p:spPr>
          <a:xfrm>
            <a:off x="6012631" y="3660546"/>
            <a:ext cx="559281" cy="175866"/>
          </a:xfrm>
          <a:prstGeom prst="round2Same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26" b="1" dirty="0">
                <a:latin typeface="+mn-ea"/>
              </a:rPr>
              <a:t>IBA</a:t>
            </a:r>
            <a:endParaRPr lang="ko-KR" altLang="en-US" sz="1026" b="1" dirty="0">
              <a:latin typeface="+mn-ea"/>
            </a:endParaRPr>
          </a:p>
        </p:txBody>
      </p:sp>
      <p:sp>
        <p:nvSpPr>
          <p:cNvPr id="37" name="모서리가 둥근 직사각형 254">
            <a:extLst>
              <a:ext uri="{FF2B5EF4-FFF2-40B4-BE49-F238E27FC236}">
                <a16:creationId xmlns:a16="http://schemas.microsoft.com/office/drawing/2014/main" id="{C9C97853-4FA6-4FA7-9A3E-17F0CD28919A}"/>
              </a:ext>
            </a:extLst>
          </p:cNvPr>
          <p:cNvSpPr/>
          <p:nvPr/>
        </p:nvSpPr>
        <p:spPr>
          <a:xfrm>
            <a:off x="7100666" y="3797424"/>
            <a:ext cx="1070959" cy="1869687"/>
          </a:xfrm>
          <a:prstGeom prst="roundRect">
            <a:avLst>
              <a:gd name="adj" fmla="val 0"/>
            </a:avLst>
          </a:prstGeom>
          <a:solidFill>
            <a:schemeClr val="bg1"/>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54" b="1" dirty="0">
              <a:latin typeface="+mn-ea"/>
            </a:endParaRPr>
          </a:p>
        </p:txBody>
      </p:sp>
      <p:sp>
        <p:nvSpPr>
          <p:cNvPr id="38" name="양쪽 모서리가 둥근 사각형 253">
            <a:extLst>
              <a:ext uri="{FF2B5EF4-FFF2-40B4-BE49-F238E27FC236}">
                <a16:creationId xmlns:a16="http://schemas.microsoft.com/office/drawing/2014/main" id="{7B072770-91FE-4435-A53C-AE0F5EEA5B5C}"/>
              </a:ext>
            </a:extLst>
          </p:cNvPr>
          <p:cNvSpPr/>
          <p:nvPr/>
        </p:nvSpPr>
        <p:spPr>
          <a:xfrm>
            <a:off x="7166287" y="3656723"/>
            <a:ext cx="552132" cy="184541"/>
          </a:xfrm>
          <a:prstGeom prst="round2Same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26" b="1" dirty="0">
                <a:latin typeface="+mn-ea"/>
              </a:rPr>
              <a:t>UGS</a:t>
            </a:r>
            <a:endParaRPr lang="ko-KR" altLang="en-US" sz="1026" b="1" dirty="0">
              <a:latin typeface="+mn-ea"/>
            </a:endParaRPr>
          </a:p>
        </p:txBody>
      </p:sp>
      <p:sp>
        <p:nvSpPr>
          <p:cNvPr id="39" name="직사각형 38">
            <a:extLst>
              <a:ext uri="{FF2B5EF4-FFF2-40B4-BE49-F238E27FC236}">
                <a16:creationId xmlns:a16="http://schemas.microsoft.com/office/drawing/2014/main" id="{237BC6F7-0216-4AEF-B25B-77EB540140E3}"/>
              </a:ext>
            </a:extLst>
          </p:cNvPr>
          <p:cNvSpPr/>
          <p:nvPr/>
        </p:nvSpPr>
        <p:spPr>
          <a:xfrm>
            <a:off x="4835464" y="5468989"/>
            <a:ext cx="937566" cy="118494"/>
          </a:xfrm>
          <a:prstGeom prst="rect">
            <a:avLst/>
          </a:prstGeom>
        </p:spPr>
        <p:txBody>
          <a:bodyPr wrap="square" lIns="0" tIns="0" rIns="0" bIns="0" anchor="ctr">
            <a:spAutoFit/>
            <a:scene3d>
              <a:camera prst="orthographicFront"/>
              <a:lightRig rig="threePt" dir="t"/>
            </a:scene3d>
            <a:sp3d>
              <a:bevelT w="1270" h="1270"/>
              <a:contourClr>
                <a:srgbClr val="002E60"/>
              </a:contourClr>
            </a:sp3d>
          </a:bodyPr>
          <a:lstStyle/>
          <a:p>
            <a:pPr algn="ctr" fontAlgn="base" latinLnBrk="0">
              <a:spcAft>
                <a:spcPct val="0"/>
              </a:spcAft>
              <a:buClr>
                <a:prstClr val="black">
                  <a:lumMod val="75000"/>
                  <a:lumOff val="25000"/>
                </a:prstClr>
              </a:buClr>
              <a:buSzPct val="70000"/>
              <a:defRPr/>
            </a:pPr>
            <a:r>
              <a:rPr lang="en-US" altLang="ko-KR" sz="770" kern="0" dirty="0">
                <a:solidFill>
                  <a:schemeClr val="tx1">
                    <a:lumMod val="75000"/>
                    <a:lumOff val="25000"/>
                  </a:schemeClr>
                </a:solidFill>
                <a:latin typeface="+mn-ea"/>
              </a:rPr>
              <a:t>FA support</a:t>
            </a:r>
          </a:p>
        </p:txBody>
      </p:sp>
      <p:sp>
        <p:nvSpPr>
          <p:cNvPr id="40" name="직사각형 39">
            <a:extLst>
              <a:ext uri="{FF2B5EF4-FFF2-40B4-BE49-F238E27FC236}">
                <a16:creationId xmlns:a16="http://schemas.microsoft.com/office/drawing/2014/main" id="{EC3F5FE9-C624-4B68-BFC6-79152093D60D}"/>
              </a:ext>
            </a:extLst>
          </p:cNvPr>
          <p:cNvSpPr/>
          <p:nvPr/>
        </p:nvSpPr>
        <p:spPr>
          <a:xfrm>
            <a:off x="5981146" y="5367437"/>
            <a:ext cx="990600" cy="236988"/>
          </a:xfrm>
          <a:prstGeom prst="rect">
            <a:avLst/>
          </a:prstGeom>
        </p:spPr>
        <p:txBody>
          <a:bodyPr wrap="square" lIns="0" tIns="0" rIns="0" bIns="0" anchor="ctr">
            <a:spAutoFit/>
            <a:scene3d>
              <a:camera prst="orthographicFront"/>
              <a:lightRig rig="threePt" dir="t"/>
            </a:scene3d>
            <a:sp3d>
              <a:bevelT w="1270" h="1270"/>
              <a:contourClr>
                <a:srgbClr val="002E60"/>
              </a:contourClr>
            </a:sp3d>
          </a:bodyPr>
          <a:lstStyle/>
          <a:p>
            <a:pPr algn="ctr" fontAlgn="base" latinLnBrk="0">
              <a:spcAft>
                <a:spcPct val="0"/>
              </a:spcAft>
              <a:buClr>
                <a:prstClr val="black">
                  <a:lumMod val="75000"/>
                  <a:lumOff val="25000"/>
                </a:prstClr>
              </a:buClr>
              <a:buSzPct val="70000"/>
              <a:defRPr/>
            </a:pPr>
            <a:r>
              <a:rPr lang="en-US" altLang="ko-KR" sz="770" kern="0" dirty="0">
                <a:solidFill>
                  <a:schemeClr val="tx1">
                    <a:lumMod val="75000"/>
                    <a:lumOff val="25000"/>
                  </a:schemeClr>
                </a:solidFill>
                <a:latin typeface="+mn-ea"/>
              </a:rPr>
              <a:t>IV-CEDM support and Cable penetration</a:t>
            </a:r>
          </a:p>
        </p:txBody>
      </p:sp>
      <p:sp>
        <p:nvSpPr>
          <p:cNvPr id="41" name="직사각형 40">
            <a:extLst>
              <a:ext uri="{FF2B5EF4-FFF2-40B4-BE49-F238E27FC236}">
                <a16:creationId xmlns:a16="http://schemas.microsoft.com/office/drawing/2014/main" id="{9794B0F5-44D3-44AD-8FE6-B1C1299C0BD9}"/>
              </a:ext>
            </a:extLst>
          </p:cNvPr>
          <p:cNvSpPr/>
          <p:nvPr/>
        </p:nvSpPr>
        <p:spPr>
          <a:xfrm>
            <a:off x="7165474" y="5377594"/>
            <a:ext cx="929617" cy="236988"/>
          </a:xfrm>
          <a:prstGeom prst="rect">
            <a:avLst/>
          </a:prstGeom>
        </p:spPr>
        <p:txBody>
          <a:bodyPr wrap="square" lIns="0" tIns="0" rIns="0" bIns="0" anchor="ctr">
            <a:spAutoFit/>
            <a:scene3d>
              <a:camera prst="orthographicFront"/>
              <a:lightRig rig="threePt" dir="t"/>
            </a:scene3d>
            <a:sp3d>
              <a:bevelT w="1270" h="1270"/>
              <a:contourClr>
                <a:srgbClr val="002E60"/>
              </a:contourClr>
            </a:sp3d>
          </a:bodyPr>
          <a:lstStyle/>
          <a:p>
            <a:pPr algn="ctr" fontAlgn="base" latinLnBrk="0">
              <a:spcAft>
                <a:spcPct val="0"/>
              </a:spcAft>
              <a:buClr>
                <a:prstClr val="black">
                  <a:lumMod val="75000"/>
                  <a:lumOff val="25000"/>
                </a:prstClr>
              </a:buClr>
              <a:buSzPct val="70000"/>
              <a:defRPr/>
            </a:pPr>
            <a:r>
              <a:rPr lang="en-US" altLang="ko-KR" sz="770" kern="0" dirty="0">
                <a:solidFill>
                  <a:schemeClr val="tx1">
                    <a:lumMod val="75000"/>
                    <a:lumOff val="25000"/>
                  </a:schemeClr>
                </a:solidFill>
                <a:latin typeface="+mn-ea"/>
              </a:rPr>
              <a:t>Control rod guide and FA support</a:t>
            </a:r>
          </a:p>
        </p:txBody>
      </p:sp>
      <p:pic>
        <p:nvPicPr>
          <p:cNvPr id="42" name="_x399398424" descr="EMB0000367c2f46">
            <a:extLst>
              <a:ext uri="{FF2B5EF4-FFF2-40B4-BE49-F238E27FC236}">
                <a16:creationId xmlns:a16="http://schemas.microsoft.com/office/drawing/2014/main" id="{6AB8ADCC-EAE7-4574-A3B5-AD85DDD1AA93}"/>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3378" y="3159473"/>
            <a:ext cx="1047218" cy="1139620"/>
          </a:xfrm>
          <a:prstGeom prst="rect">
            <a:avLst/>
          </a:prstGeom>
          <a:noFill/>
          <a:extLst>
            <a:ext uri="{909E8E84-426E-40DD-AFC4-6F175D3DCCD1}">
              <a14:hiddenFill xmlns:a14="http://schemas.microsoft.com/office/drawing/2010/main">
                <a:solidFill>
                  <a:srgbClr val="FFFFFF"/>
                </a:solidFill>
              </a14:hiddenFill>
            </a:ext>
          </a:extLst>
        </p:spPr>
      </p:pic>
      <p:pic>
        <p:nvPicPr>
          <p:cNvPr id="43" name="그림 42">
            <a:extLst>
              <a:ext uri="{FF2B5EF4-FFF2-40B4-BE49-F238E27FC236}">
                <a16:creationId xmlns:a16="http://schemas.microsoft.com/office/drawing/2014/main" id="{92D63981-35FC-44B2-BA11-5B2542EB79B8}"/>
              </a:ext>
            </a:extLst>
          </p:cNvPr>
          <p:cNvPicPr>
            <a:picLocks noChangeAspect="1"/>
          </p:cNvPicPr>
          <p:nvPr/>
        </p:nvPicPr>
        <p:blipFill>
          <a:blip r:embed="rId5"/>
          <a:stretch>
            <a:fillRect/>
          </a:stretch>
        </p:blipFill>
        <p:spPr>
          <a:xfrm>
            <a:off x="719826" y="3196160"/>
            <a:ext cx="1088710" cy="1085651"/>
          </a:xfrm>
          <a:prstGeom prst="rect">
            <a:avLst/>
          </a:prstGeom>
        </p:spPr>
      </p:pic>
      <p:pic>
        <p:nvPicPr>
          <p:cNvPr id="44" name="_x531167816" descr="EMB0000071c364c">
            <a:extLst>
              <a:ext uri="{FF2B5EF4-FFF2-40B4-BE49-F238E27FC236}">
                <a16:creationId xmlns:a16="http://schemas.microsoft.com/office/drawing/2014/main" id="{E1823C0E-79B9-4E4B-B630-BAC1CF1BF79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t="4230"/>
          <a:stretch>
            <a:fillRect/>
          </a:stretch>
        </p:blipFill>
        <p:spPr bwMode="auto">
          <a:xfrm>
            <a:off x="1067734" y="1928256"/>
            <a:ext cx="1382110" cy="764853"/>
          </a:xfrm>
          <a:prstGeom prst="rect">
            <a:avLst/>
          </a:prstGeom>
          <a:noFill/>
          <a:extLst>
            <a:ext uri="{909E8E84-426E-40DD-AFC4-6F175D3DCCD1}">
              <a14:hiddenFill xmlns:a14="http://schemas.microsoft.com/office/drawing/2010/main">
                <a:solidFill>
                  <a:srgbClr val="FFFFFF"/>
                </a:solidFill>
              </a14:hiddenFill>
            </a:ext>
          </a:extLst>
        </p:spPr>
      </p:pic>
      <p:pic>
        <p:nvPicPr>
          <p:cNvPr id="45" name="그림 44">
            <a:extLst>
              <a:ext uri="{FF2B5EF4-FFF2-40B4-BE49-F238E27FC236}">
                <a16:creationId xmlns:a16="http://schemas.microsoft.com/office/drawing/2014/main" id="{ED3F2C1B-BDED-489A-9E7D-6A79F1E17089}"/>
              </a:ext>
            </a:extLst>
          </p:cNvPr>
          <p:cNvPicPr>
            <a:picLocks noChangeAspect="1"/>
          </p:cNvPicPr>
          <p:nvPr/>
        </p:nvPicPr>
        <p:blipFill>
          <a:blip r:embed="rId7"/>
          <a:stretch>
            <a:fillRect/>
          </a:stretch>
        </p:blipFill>
        <p:spPr>
          <a:xfrm>
            <a:off x="7370120" y="3822923"/>
            <a:ext cx="643161" cy="1423349"/>
          </a:xfrm>
          <a:prstGeom prst="rect">
            <a:avLst/>
          </a:prstGeom>
        </p:spPr>
      </p:pic>
      <p:pic>
        <p:nvPicPr>
          <p:cNvPr id="46" name="그림 45">
            <a:extLst>
              <a:ext uri="{FF2B5EF4-FFF2-40B4-BE49-F238E27FC236}">
                <a16:creationId xmlns:a16="http://schemas.microsoft.com/office/drawing/2014/main" id="{4E1D8E19-A460-47B5-8306-C1F55F20AB35}"/>
              </a:ext>
            </a:extLst>
          </p:cNvPr>
          <p:cNvPicPr>
            <a:picLocks noChangeAspect="1"/>
          </p:cNvPicPr>
          <p:nvPr/>
        </p:nvPicPr>
        <p:blipFill>
          <a:blip r:embed="rId8"/>
          <a:stretch>
            <a:fillRect/>
          </a:stretch>
        </p:blipFill>
        <p:spPr>
          <a:xfrm>
            <a:off x="6256147" y="3930785"/>
            <a:ext cx="440597" cy="1343312"/>
          </a:xfrm>
          <a:prstGeom prst="rect">
            <a:avLst/>
          </a:prstGeom>
        </p:spPr>
      </p:pic>
      <p:pic>
        <p:nvPicPr>
          <p:cNvPr id="47" name="그림 46">
            <a:extLst>
              <a:ext uri="{FF2B5EF4-FFF2-40B4-BE49-F238E27FC236}">
                <a16:creationId xmlns:a16="http://schemas.microsoft.com/office/drawing/2014/main" id="{654DF3D0-5E8F-4385-AEE7-73A0B05AD8F5}"/>
              </a:ext>
            </a:extLst>
          </p:cNvPr>
          <p:cNvPicPr>
            <a:picLocks noChangeAspect="1"/>
          </p:cNvPicPr>
          <p:nvPr/>
        </p:nvPicPr>
        <p:blipFill>
          <a:blip r:embed="rId9"/>
          <a:stretch>
            <a:fillRect/>
          </a:stretch>
        </p:blipFill>
        <p:spPr>
          <a:xfrm>
            <a:off x="5049128" y="3980944"/>
            <a:ext cx="535990" cy="1413294"/>
          </a:xfrm>
          <a:prstGeom prst="rect">
            <a:avLst/>
          </a:prstGeom>
        </p:spPr>
      </p:pic>
      <p:pic>
        <p:nvPicPr>
          <p:cNvPr id="48" name="그림 47">
            <a:extLst>
              <a:ext uri="{FF2B5EF4-FFF2-40B4-BE49-F238E27FC236}">
                <a16:creationId xmlns:a16="http://schemas.microsoft.com/office/drawing/2014/main" id="{A0CA04F6-80ED-4CB4-91DF-67696BACCAE0}"/>
              </a:ext>
            </a:extLst>
          </p:cNvPr>
          <p:cNvPicPr>
            <a:picLocks noChangeAspect="1"/>
          </p:cNvPicPr>
          <p:nvPr/>
        </p:nvPicPr>
        <p:blipFill>
          <a:blip r:embed="rId10"/>
          <a:stretch>
            <a:fillRect/>
          </a:stretch>
        </p:blipFill>
        <p:spPr>
          <a:xfrm>
            <a:off x="5060615" y="1970955"/>
            <a:ext cx="1174899" cy="1149528"/>
          </a:xfrm>
          <a:prstGeom prst="rect">
            <a:avLst/>
          </a:prstGeom>
        </p:spPr>
      </p:pic>
      <p:sp>
        <p:nvSpPr>
          <p:cNvPr id="49" name="직사각형 48">
            <a:extLst>
              <a:ext uri="{FF2B5EF4-FFF2-40B4-BE49-F238E27FC236}">
                <a16:creationId xmlns:a16="http://schemas.microsoft.com/office/drawing/2014/main" id="{C5688639-72F1-4AD7-9496-292B7C581E84}"/>
              </a:ext>
            </a:extLst>
          </p:cNvPr>
          <p:cNvSpPr/>
          <p:nvPr/>
        </p:nvSpPr>
        <p:spPr>
          <a:xfrm>
            <a:off x="6411433" y="2967367"/>
            <a:ext cx="1669078" cy="236988"/>
          </a:xfrm>
          <a:prstGeom prst="rect">
            <a:avLst/>
          </a:prstGeom>
        </p:spPr>
        <p:txBody>
          <a:bodyPr wrap="square" lIns="0" tIns="0" rIns="0" bIns="0" anchor="ctr">
            <a:spAutoFit/>
            <a:scene3d>
              <a:camera prst="orthographicFront"/>
              <a:lightRig rig="threePt" dir="t"/>
            </a:scene3d>
            <a:sp3d>
              <a:bevelT w="1270" h="1270"/>
              <a:contourClr>
                <a:srgbClr val="002E60"/>
              </a:contourClr>
            </a:sp3d>
          </a:bodyPr>
          <a:lstStyle/>
          <a:p>
            <a:pPr algn="ctr" fontAlgn="base" latinLnBrk="0">
              <a:spcAft>
                <a:spcPct val="0"/>
              </a:spcAft>
              <a:buClr>
                <a:prstClr val="black">
                  <a:lumMod val="75000"/>
                  <a:lumOff val="25000"/>
                </a:prstClr>
              </a:buClr>
              <a:buSzPct val="70000"/>
              <a:defRPr/>
            </a:pPr>
            <a:r>
              <a:rPr lang="en-US" altLang="ko-KR" sz="770" kern="0" dirty="0">
                <a:solidFill>
                  <a:schemeClr val="tx1">
                    <a:lumMod val="75000"/>
                    <a:lumOff val="25000"/>
                  </a:schemeClr>
                </a:solidFill>
                <a:latin typeface="+mn-ea"/>
              </a:rPr>
              <a:t>Canned Motor Pump(no mechanical seal, No leakage detection system)</a:t>
            </a:r>
          </a:p>
        </p:txBody>
      </p:sp>
      <p:grpSp>
        <p:nvGrpSpPr>
          <p:cNvPr id="50" name="그룹 49">
            <a:extLst>
              <a:ext uri="{FF2B5EF4-FFF2-40B4-BE49-F238E27FC236}">
                <a16:creationId xmlns:a16="http://schemas.microsoft.com/office/drawing/2014/main" id="{6A65658B-7990-44B5-AEA0-8E98B3FAAC5E}"/>
              </a:ext>
            </a:extLst>
          </p:cNvPr>
          <p:cNvGrpSpPr/>
          <p:nvPr/>
        </p:nvGrpSpPr>
        <p:grpSpPr>
          <a:xfrm>
            <a:off x="640150" y="4569616"/>
            <a:ext cx="2216641" cy="1097495"/>
            <a:chOff x="576528" y="4495722"/>
            <a:chExt cx="2224910" cy="990070"/>
          </a:xfrm>
        </p:grpSpPr>
        <p:grpSp>
          <p:nvGrpSpPr>
            <p:cNvPr id="51" name="그룹 50">
              <a:extLst>
                <a:ext uri="{FF2B5EF4-FFF2-40B4-BE49-F238E27FC236}">
                  <a16:creationId xmlns:a16="http://schemas.microsoft.com/office/drawing/2014/main" id="{2994567C-4FBD-467E-BF56-62FB66D3C03E}"/>
                </a:ext>
              </a:extLst>
            </p:cNvPr>
            <p:cNvGrpSpPr/>
            <p:nvPr/>
          </p:nvGrpSpPr>
          <p:grpSpPr>
            <a:xfrm>
              <a:off x="576528" y="4495722"/>
              <a:ext cx="2224910" cy="990070"/>
              <a:chOff x="563895" y="3558446"/>
              <a:chExt cx="4055485" cy="1804662"/>
            </a:xfrm>
          </p:grpSpPr>
          <p:pic>
            <p:nvPicPr>
              <p:cNvPr id="53" name="그림 52">
                <a:extLst>
                  <a:ext uri="{FF2B5EF4-FFF2-40B4-BE49-F238E27FC236}">
                    <a16:creationId xmlns:a16="http://schemas.microsoft.com/office/drawing/2014/main" id="{6DB248E7-6322-491A-B7E4-82A017B604E7}"/>
                  </a:ext>
                </a:extLst>
              </p:cNvPr>
              <p:cNvPicPr>
                <a:picLocks noChangeAspect="1"/>
              </p:cNvPicPr>
              <p:nvPr/>
            </p:nvPicPr>
            <p:blipFill>
              <a:blip r:embed="rId11"/>
              <a:stretch>
                <a:fillRect/>
              </a:stretch>
            </p:blipFill>
            <p:spPr>
              <a:xfrm>
                <a:off x="563895" y="3848529"/>
                <a:ext cx="747192" cy="1514579"/>
              </a:xfrm>
              <a:prstGeom prst="rect">
                <a:avLst/>
              </a:prstGeom>
            </p:spPr>
          </p:pic>
          <p:pic>
            <p:nvPicPr>
              <p:cNvPr id="54" name="그림 53">
                <a:extLst>
                  <a:ext uri="{FF2B5EF4-FFF2-40B4-BE49-F238E27FC236}">
                    <a16:creationId xmlns:a16="http://schemas.microsoft.com/office/drawing/2014/main" id="{CCAF645B-BCE3-4694-8C79-493057B977D4}"/>
                  </a:ext>
                </a:extLst>
              </p:cNvPr>
              <p:cNvPicPr>
                <a:picLocks noChangeAspect="1"/>
              </p:cNvPicPr>
              <p:nvPr/>
            </p:nvPicPr>
            <p:blipFill rotWithShape="1">
              <a:blip r:embed="rId12"/>
              <a:srcRect l="64140" t="51408" r="9923" b="16828"/>
              <a:stretch/>
            </p:blipFill>
            <p:spPr>
              <a:xfrm>
                <a:off x="3285414" y="3558446"/>
                <a:ext cx="1333966" cy="1278892"/>
              </a:xfrm>
              <a:prstGeom prst="rect">
                <a:avLst/>
              </a:prstGeom>
            </p:spPr>
          </p:pic>
        </p:grpSp>
        <p:pic>
          <p:nvPicPr>
            <p:cNvPr id="52" name="그림 51">
              <a:extLst>
                <a:ext uri="{FF2B5EF4-FFF2-40B4-BE49-F238E27FC236}">
                  <a16:creationId xmlns:a16="http://schemas.microsoft.com/office/drawing/2014/main" id="{E7134E19-8930-48C1-A139-A1F3BC98D6DA}"/>
                </a:ext>
              </a:extLst>
            </p:cNvPr>
            <p:cNvPicPr>
              <a:picLocks noChangeAspect="1"/>
            </p:cNvPicPr>
            <p:nvPr/>
          </p:nvPicPr>
          <p:blipFill>
            <a:blip r:embed="rId13"/>
            <a:stretch>
              <a:fillRect/>
            </a:stretch>
          </p:blipFill>
          <p:spPr>
            <a:xfrm>
              <a:off x="1243425" y="4586963"/>
              <a:ext cx="660630" cy="589628"/>
            </a:xfrm>
            <a:prstGeom prst="rect">
              <a:avLst/>
            </a:prstGeom>
          </p:spPr>
        </p:pic>
      </p:grpSp>
      <p:sp>
        <p:nvSpPr>
          <p:cNvPr id="55" name="직사각형 54">
            <a:extLst>
              <a:ext uri="{FF2B5EF4-FFF2-40B4-BE49-F238E27FC236}">
                <a16:creationId xmlns:a16="http://schemas.microsoft.com/office/drawing/2014/main" id="{E6856DFE-AE64-4287-9ABE-2CA24A2495E8}"/>
              </a:ext>
            </a:extLst>
          </p:cNvPr>
          <p:cNvSpPr/>
          <p:nvPr/>
        </p:nvSpPr>
        <p:spPr>
          <a:xfrm>
            <a:off x="967268" y="5416829"/>
            <a:ext cx="1990951" cy="118494"/>
          </a:xfrm>
          <a:prstGeom prst="rect">
            <a:avLst/>
          </a:prstGeom>
        </p:spPr>
        <p:txBody>
          <a:bodyPr wrap="square" lIns="0" tIns="0" rIns="0" bIns="0" anchor="ctr">
            <a:spAutoFit/>
            <a:scene3d>
              <a:camera prst="orthographicFront"/>
              <a:lightRig rig="threePt" dir="t"/>
            </a:scene3d>
            <a:sp3d>
              <a:bevelT w="1270" h="1270"/>
              <a:contourClr>
                <a:srgbClr val="002E60"/>
              </a:contourClr>
            </a:sp3d>
          </a:bodyPr>
          <a:lstStyle/>
          <a:p>
            <a:pPr algn="ctr" fontAlgn="base" latinLnBrk="0">
              <a:spcAft>
                <a:spcPct val="0"/>
              </a:spcAft>
              <a:buClr>
                <a:prstClr val="black">
                  <a:lumMod val="75000"/>
                  <a:lumOff val="25000"/>
                </a:prstClr>
              </a:buClr>
              <a:buSzPct val="70000"/>
              <a:defRPr/>
            </a:pPr>
            <a:r>
              <a:rPr lang="en-US" altLang="ko-KR" sz="770" kern="0" dirty="0">
                <a:solidFill>
                  <a:schemeClr val="tx1">
                    <a:lumMod val="75000"/>
                    <a:lumOff val="25000"/>
                  </a:schemeClr>
                </a:solidFill>
                <a:latin typeface="+mn-ea"/>
              </a:rPr>
              <a:t>Helical coil once-through steam generator </a:t>
            </a:r>
            <a:endParaRPr lang="ko-KR" altLang="en-US" sz="770" kern="0" dirty="0">
              <a:solidFill>
                <a:schemeClr val="tx1">
                  <a:lumMod val="75000"/>
                  <a:lumOff val="25000"/>
                </a:schemeClr>
              </a:solidFill>
              <a:latin typeface="+mn-ea"/>
            </a:endParaRPr>
          </a:p>
        </p:txBody>
      </p:sp>
      <p:sp>
        <p:nvSpPr>
          <p:cNvPr id="56" name="양쪽 모서리가 둥근 사각형 253">
            <a:extLst>
              <a:ext uri="{FF2B5EF4-FFF2-40B4-BE49-F238E27FC236}">
                <a16:creationId xmlns:a16="http://schemas.microsoft.com/office/drawing/2014/main" id="{4A030B1D-BEB0-44AB-BDA3-DDF7491F7077}"/>
              </a:ext>
            </a:extLst>
          </p:cNvPr>
          <p:cNvSpPr/>
          <p:nvPr/>
        </p:nvSpPr>
        <p:spPr>
          <a:xfrm>
            <a:off x="685420" y="1739030"/>
            <a:ext cx="1367503" cy="207309"/>
          </a:xfrm>
          <a:prstGeom prst="round2Same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26" b="1" dirty="0">
                <a:latin typeface="+mn-ea"/>
              </a:rPr>
              <a:t>Steam Pressurizer</a:t>
            </a:r>
            <a:endParaRPr lang="ko-KR" altLang="en-US" sz="1026" b="1" dirty="0">
              <a:latin typeface="+mn-ea"/>
            </a:endParaRPr>
          </a:p>
        </p:txBody>
      </p:sp>
      <p:sp>
        <p:nvSpPr>
          <p:cNvPr id="57" name="양쪽 모서리가 둥근 사각형 253">
            <a:extLst>
              <a:ext uri="{FF2B5EF4-FFF2-40B4-BE49-F238E27FC236}">
                <a16:creationId xmlns:a16="http://schemas.microsoft.com/office/drawing/2014/main" id="{2C105C0B-87EB-4A27-95A1-B83E23AB94C7}"/>
              </a:ext>
            </a:extLst>
          </p:cNvPr>
          <p:cNvSpPr/>
          <p:nvPr/>
        </p:nvSpPr>
        <p:spPr>
          <a:xfrm>
            <a:off x="658178" y="4496914"/>
            <a:ext cx="1206091" cy="218164"/>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26" b="1" dirty="0">
                <a:latin typeface="+mn-ea"/>
              </a:rPr>
              <a:t>Helical SG</a:t>
            </a:r>
            <a:endParaRPr lang="ko-KR" altLang="en-US" sz="1026" b="1" dirty="0">
              <a:latin typeface="+mn-ea"/>
            </a:endParaRPr>
          </a:p>
        </p:txBody>
      </p:sp>
    </p:spTree>
    <p:extLst>
      <p:ext uri="{BB962C8B-B14F-4D97-AF65-F5344CB8AC3E}">
        <p14:creationId xmlns:p14="http://schemas.microsoft.com/office/powerpoint/2010/main" val="3484177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489288" y="378965"/>
            <a:ext cx="7334510" cy="494875"/>
          </a:xfrm>
        </p:spPr>
        <p:txBody>
          <a:bodyPr>
            <a:noAutofit/>
          </a:bodyPr>
          <a:lstStyle/>
          <a:p>
            <a:r>
              <a:rPr lang="en-US" altLang="ko-KR" sz="2566" dirty="0" err="1"/>
              <a:t>i</a:t>
            </a:r>
            <a:r>
              <a:rPr lang="en-US" altLang="ko-KR" sz="2566" dirty="0"/>
              <a:t>-SMR Innovative Technologies</a:t>
            </a:r>
          </a:p>
        </p:txBody>
      </p:sp>
      <p:cxnSp>
        <p:nvCxnSpPr>
          <p:cNvPr id="58" name="직선 연결선 57"/>
          <p:cNvCxnSpPr/>
          <p:nvPr/>
        </p:nvCxnSpPr>
        <p:spPr>
          <a:xfrm>
            <a:off x="-1" y="873840"/>
            <a:ext cx="9144000" cy="0"/>
          </a:xfrm>
          <a:prstGeom prst="line">
            <a:avLst/>
          </a:prstGeom>
          <a:ln w="12700">
            <a:solidFill>
              <a:srgbClr val="D72528"/>
            </a:solidFill>
          </a:ln>
        </p:spPr>
        <p:style>
          <a:lnRef idx="1">
            <a:schemeClr val="accent1"/>
          </a:lnRef>
          <a:fillRef idx="0">
            <a:schemeClr val="accent1"/>
          </a:fillRef>
          <a:effectRef idx="0">
            <a:schemeClr val="accent1"/>
          </a:effectRef>
          <a:fontRef idx="minor">
            <a:schemeClr val="tx1"/>
          </a:fontRef>
        </p:style>
      </p:cxnSp>
      <p:pic>
        <p:nvPicPr>
          <p:cNvPr id="59" name="그림 58"/>
          <p:cNvPicPr>
            <a:picLocks noChangeAspect="1"/>
          </p:cNvPicPr>
          <p:nvPr/>
        </p:nvPicPr>
        <p:blipFill>
          <a:blip r:embed="rId2"/>
          <a:stretch>
            <a:fillRect/>
          </a:stretch>
        </p:blipFill>
        <p:spPr>
          <a:xfrm>
            <a:off x="2418075" y="1309090"/>
            <a:ext cx="6488404" cy="4505989"/>
          </a:xfrm>
          <a:prstGeom prst="rect">
            <a:avLst/>
          </a:prstGeom>
          <a:ln w="25400">
            <a:solidFill>
              <a:srgbClr val="FFC000"/>
            </a:solidFill>
          </a:ln>
        </p:spPr>
      </p:pic>
      <p:pic>
        <p:nvPicPr>
          <p:cNvPr id="60" name="그림 59"/>
          <p:cNvPicPr>
            <a:picLocks noChangeAspect="1"/>
          </p:cNvPicPr>
          <p:nvPr/>
        </p:nvPicPr>
        <p:blipFill>
          <a:blip r:embed="rId3"/>
          <a:stretch>
            <a:fillRect/>
          </a:stretch>
        </p:blipFill>
        <p:spPr>
          <a:xfrm>
            <a:off x="412737" y="1830230"/>
            <a:ext cx="2027026" cy="3240521"/>
          </a:xfrm>
          <a:prstGeom prst="rect">
            <a:avLst/>
          </a:prstGeom>
          <a:ln w="25400">
            <a:solidFill>
              <a:srgbClr val="D72528"/>
            </a:solidFill>
          </a:ln>
        </p:spPr>
      </p:pic>
    </p:spTree>
    <p:extLst>
      <p:ext uri="{BB962C8B-B14F-4D97-AF65-F5344CB8AC3E}">
        <p14:creationId xmlns:p14="http://schemas.microsoft.com/office/powerpoint/2010/main" val="36221144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ABA45628-F85A-4971-A1E3-1798EBAE7E32}"/>
              </a:ext>
            </a:extLst>
          </p:cNvPr>
          <p:cNvSpPr txBox="1"/>
          <p:nvPr/>
        </p:nvSpPr>
        <p:spPr>
          <a:xfrm>
            <a:off x="1043608" y="360913"/>
            <a:ext cx="6419394" cy="415498"/>
          </a:xfrm>
          <a:prstGeom prst="rect">
            <a:avLst/>
          </a:prstGeom>
          <a:noFill/>
          <a:ln>
            <a:noFill/>
          </a:ln>
        </p:spPr>
        <p:txBody>
          <a:bodyPr wrap="square" lIns="0" tIns="0" rIns="0" bIns="0" rtlCol="0">
            <a:spAutoFit/>
            <a:scene3d>
              <a:camera prst="orthographicFront"/>
              <a:lightRig rig="threePt" dir="t"/>
            </a:scene3d>
            <a:sp3d>
              <a:bevelT w="1270" h="1270"/>
            </a:sp3d>
          </a:bodyPr>
          <a:lstStyle/>
          <a:p>
            <a:pPr lvl="0">
              <a:defRPr/>
            </a:pPr>
            <a:r>
              <a:rPr lang="en-US" altLang="ko-KR" sz="2700" b="1" spc="-90" dirty="0">
                <a:solidFill>
                  <a:srgbClr val="474747"/>
                </a:solidFill>
                <a:latin typeface="Arial" panose="020B0604020202020204" pitchFamily="34" charset="0"/>
                <a:cs typeface="Arial" panose="020B0604020202020204" pitchFamily="34" charset="0"/>
              </a:rPr>
              <a:t>BANDI – Marine-based NPP</a:t>
            </a:r>
          </a:p>
        </p:txBody>
      </p:sp>
      <p:sp>
        <p:nvSpPr>
          <p:cNvPr id="27" name="TextBox 26">
            <a:extLst>
              <a:ext uri="{FF2B5EF4-FFF2-40B4-BE49-F238E27FC236}">
                <a16:creationId xmlns:a16="http://schemas.microsoft.com/office/drawing/2014/main" id="{3E3B3451-7C95-45B5-A0D9-06016F2853FB}"/>
              </a:ext>
            </a:extLst>
          </p:cNvPr>
          <p:cNvSpPr txBox="1"/>
          <p:nvPr/>
        </p:nvSpPr>
        <p:spPr>
          <a:xfrm>
            <a:off x="106671" y="978002"/>
            <a:ext cx="569388" cy="507831"/>
          </a:xfrm>
          <a:prstGeom prst="rect">
            <a:avLst/>
          </a:prstGeom>
          <a:noFill/>
          <a:ln>
            <a:noFill/>
          </a:ln>
          <a:effectLst/>
        </p:spPr>
        <p:txBody>
          <a:bodyPr wrap="none" rtlCol="0">
            <a:spAutoFit/>
            <a:scene3d>
              <a:camera prst="orthographicFront"/>
              <a:lightRig rig="threePt" dir="t"/>
            </a:scene3d>
            <a:sp3d>
              <a:bevelT w="1270" h="1270"/>
            </a:sp3d>
          </a:bodyPr>
          <a:lstStyle/>
          <a:p>
            <a:pPr algn="r"/>
            <a:r>
              <a:rPr lang="en-US" altLang="ko-KR" sz="2700" b="1" dirty="0">
                <a:solidFill>
                  <a:schemeClr val="bg1"/>
                </a:solidFill>
                <a:latin typeface="Arial" panose="020B0604020202020204" pitchFamily="34" charset="0"/>
                <a:ea typeface="KoPub돋움체 Bold" panose="00000800000000000000" pitchFamily="2" charset="-127"/>
                <a:cs typeface="Arial" panose="020B0604020202020204" pitchFamily="34" charset="0"/>
              </a:rPr>
              <a:t>13</a:t>
            </a:r>
          </a:p>
        </p:txBody>
      </p:sp>
      <p:sp>
        <p:nvSpPr>
          <p:cNvPr id="3" name="내용 개체 틀 2"/>
          <p:cNvSpPr>
            <a:spLocks noGrp="1"/>
          </p:cNvSpPr>
          <p:nvPr>
            <p:ph sz="quarter" idx="10"/>
          </p:nvPr>
        </p:nvSpPr>
        <p:spPr>
          <a:xfrm>
            <a:off x="360760" y="1484784"/>
            <a:ext cx="8479631" cy="3671888"/>
          </a:xfrm>
        </p:spPr>
        <p:txBody>
          <a:bodyPr/>
          <a:lstStyle/>
          <a:p>
            <a:r>
              <a:rPr lang="en-US" altLang="ko-KR" sz="1800" dirty="0"/>
              <a:t>‘Block-type’ reactor coolant system where the reactor vessel the steam generator are ‘nozzle-to-nozzle’ connected to each other without big pipes. </a:t>
            </a:r>
          </a:p>
          <a:p>
            <a:r>
              <a:rPr lang="en-US" altLang="ko-KR" sz="1800" dirty="0"/>
              <a:t>The first phase of the conceptual design of BANDI was started in 2016 and completed in 2022. The second phase will be continued from 2023 to 2028. </a:t>
            </a:r>
            <a:endParaRPr lang="ko-KR" altLang="en-US" sz="1800" dirty="0"/>
          </a:p>
          <a:p>
            <a:endParaRPr lang="ko-KR" altLang="en-US" dirty="0"/>
          </a:p>
        </p:txBody>
      </p:sp>
      <p:pic>
        <p:nvPicPr>
          <p:cNvPr id="6" name="그림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7066" y="3241067"/>
            <a:ext cx="3118247" cy="2246591"/>
          </a:xfrm>
          <a:prstGeom prst="rect">
            <a:avLst/>
          </a:prstGeom>
          <a:noFill/>
        </p:spPr>
      </p:pic>
      <p:pic>
        <p:nvPicPr>
          <p:cNvPr id="8" name="그림 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059" y="3241066"/>
            <a:ext cx="3924517" cy="2107407"/>
          </a:xfrm>
          <a:prstGeom prst="rect">
            <a:avLst/>
          </a:prstGeom>
          <a:noFill/>
        </p:spPr>
      </p:pic>
      <p:sp>
        <p:nvSpPr>
          <p:cNvPr id="2" name="TextBox 1">
            <a:extLst>
              <a:ext uri="{FF2B5EF4-FFF2-40B4-BE49-F238E27FC236}">
                <a16:creationId xmlns:a16="http://schemas.microsoft.com/office/drawing/2014/main" id="{925DD863-0017-0BBB-FD9B-708DAC9D3B60}"/>
              </a:ext>
            </a:extLst>
          </p:cNvPr>
          <p:cNvSpPr txBox="1"/>
          <p:nvPr/>
        </p:nvSpPr>
        <p:spPr>
          <a:xfrm>
            <a:off x="7308304" y="267664"/>
            <a:ext cx="1728192" cy="507831"/>
          </a:xfrm>
          <a:prstGeom prst="rect">
            <a:avLst/>
          </a:prstGeom>
          <a:solidFill>
            <a:schemeClr val="bg1"/>
          </a:solidFill>
          <a:ln>
            <a:noFill/>
          </a:ln>
          <a:effectLst/>
        </p:spPr>
        <p:txBody>
          <a:bodyPr wrap="square" rtlCol="0">
            <a:spAutoFit/>
            <a:scene3d>
              <a:camera prst="orthographicFront"/>
              <a:lightRig rig="threePt" dir="t"/>
            </a:scene3d>
            <a:sp3d>
              <a:bevelT w="1270" h="1270"/>
            </a:sp3d>
          </a:bodyPr>
          <a:lstStyle/>
          <a:p>
            <a:pPr algn="r"/>
            <a:r>
              <a:rPr lang="en-US" altLang="ko-KR" sz="2700" dirty="0">
                <a:ln w="6350">
                  <a:noFill/>
                </a:ln>
                <a:solidFill>
                  <a:schemeClr val="bg1">
                    <a:alpha val="50000"/>
                  </a:schemeClr>
                </a:solidFill>
                <a:latin typeface="KoPub돋움체 Bold" panose="00000800000000000000" pitchFamily="2" charset="-127"/>
                <a:ea typeface="KoPub돋움체 Bold" panose="00000800000000000000" pitchFamily="2" charset="-127"/>
                <a:cs typeface="Arial" panose="020B0604020202020204" pitchFamily="34" charset="0"/>
              </a:rPr>
              <a:t>0</a:t>
            </a:r>
            <a:r>
              <a:rPr lang="en-US" altLang="ko-KR" sz="2700" dirty="0">
                <a:solidFill>
                  <a:schemeClr val="bg1"/>
                </a:solidFill>
                <a:latin typeface="KoPub돋움체 Bold" panose="00000800000000000000" pitchFamily="2" charset="-127"/>
                <a:ea typeface="KoPub돋움체 Bold" panose="00000800000000000000" pitchFamily="2" charset="-127"/>
                <a:cs typeface="Arial" panose="020B0604020202020204" pitchFamily="34" charset="0"/>
              </a:rPr>
              <a:t>3</a:t>
            </a:r>
          </a:p>
        </p:txBody>
      </p:sp>
    </p:spTree>
    <p:extLst>
      <p:ext uri="{BB962C8B-B14F-4D97-AF65-F5344CB8AC3E}">
        <p14:creationId xmlns:p14="http://schemas.microsoft.com/office/powerpoint/2010/main" val="17017709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513726" y="362673"/>
            <a:ext cx="7334510" cy="494875"/>
          </a:xfrm>
        </p:spPr>
        <p:txBody>
          <a:bodyPr>
            <a:noAutofit/>
          </a:bodyPr>
          <a:lstStyle/>
          <a:p>
            <a:r>
              <a:rPr lang="en-US" altLang="ko-KR" sz="2566" dirty="0"/>
              <a:t>Sodium-Cooled Fast Reactor (SALUS-100)</a:t>
            </a:r>
          </a:p>
        </p:txBody>
      </p:sp>
      <p:cxnSp>
        <p:nvCxnSpPr>
          <p:cNvPr id="58" name="직선 연결선 57"/>
          <p:cNvCxnSpPr/>
          <p:nvPr/>
        </p:nvCxnSpPr>
        <p:spPr>
          <a:xfrm>
            <a:off x="-1" y="873840"/>
            <a:ext cx="9144000" cy="0"/>
          </a:xfrm>
          <a:prstGeom prst="line">
            <a:avLst/>
          </a:prstGeom>
          <a:ln w="12700">
            <a:solidFill>
              <a:srgbClr val="D72528"/>
            </a:solidFill>
          </a:ln>
        </p:spPr>
        <p:style>
          <a:lnRef idx="1">
            <a:schemeClr val="accent1"/>
          </a:lnRef>
          <a:fillRef idx="0">
            <a:schemeClr val="accent1"/>
          </a:fillRef>
          <a:effectRef idx="0">
            <a:schemeClr val="accent1"/>
          </a:effectRef>
          <a:fontRef idx="minor">
            <a:schemeClr val="tx1"/>
          </a:fontRef>
        </p:style>
      </p:cxnSp>
      <p:sp>
        <p:nvSpPr>
          <p:cNvPr id="61" name="자유형: 도형 70">
            <a:extLst>
              <a:ext uri="{FF2B5EF4-FFF2-40B4-BE49-F238E27FC236}">
                <a16:creationId xmlns:a16="http://schemas.microsoft.com/office/drawing/2014/main" id="{009A80EF-82AC-4F9A-99C0-9EC0315F6C1E}"/>
              </a:ext>
            </a:extLst>
          </p:cNvPr>
          <p:cNvSpPr/>
          <p:nvPr/>
        </p:nvSpPr>
        <p:spPr>
          <a:xfrm>
            <a:off x="105899" y="4225268"/>
            <a:ext cx="8802134" cy="2113249"/>
          </a:xfrm>
          <a:custGeom>
            <a:avLst/>
            <a:gdLst>
              <a:gd name="connsiteX0" fmla="*/ 524949 w 9915145"/>
              <a:gd name="connsiteY0" fmla="*/ 0 h 1403782"/>
              <a:gd name="connsiteX1" fmla="*/ 9390196 w 9915145"/>
              <a:gd name="connsiteY1" fmla="*/ 0 h 1403782"/>
              <a:gd name="connsiteX2" fmla="*/ 9915145 w 9915145"/>
              <a:gd name="connsiteY2" fmla="*/ 536735 h 1403782"/>
              <a:gd name="connsiteX3" fmla="*/ 9915145 w 9915145"/>
              <a:gd name="connsiteY3" fmla="*/ 1403782 h 1403782"/>
              <a:gd name="connsiteX4" fmla="*/ 0 w 9915145"/>
              <a:gd name="connsiteY4" fmla="*/ 1403782 h 1403782"/>
              <a:gd name="connsiteX5" fmla="*/ 0 w 9915145"/>
              <a:gd name="connsiteY5" fmla="*/ 536735 h 1403782"/>
              <a:gd name="connsiteX6" fmla="*/ 524949 w 9915145"/>
              <a:gd name="connsiteY6" fmla="*/ 0 h 140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5145" h="1403782">
                <a:moveTo>
                  <a:pt x="524949" y="0"/>
                </a:moveTo>
                <a:lnTo>
                  <a:pt x="9390196" y="0"/>
                </a:lnTo>
                <a:cubicBezTo>
                  <a:pt x="9680117" y="0"/>
                  <a:pt x="9915145" y="240305"/>
                  <a:pt x="9915145" y="536735"/>
                </a:cubicBezTo>
                <a:lnTo>
                  <a:pt x="9915145" y="1403782"/>
                </a:lnTo>
                <a:lnTo>
                  <a:pt x="0" y="1403782"/>
                </a:lnTo>
                <a:lnTo>
                  <a:pt x="0" y="536735"/>
                </a:lnTo>
                <a:cubicBezTo>
                  <a:pt x="0" y="240305"/>
                  <a:pt x="235028" y="0"/>
                  <a:pt x="524949" y="0"/>
                </a:cubicBezTo>
                <a:close/>
              </a:path>
            </a:pathLst>
          </a:custGeom>
          <a:solidFill>
            <a:srgbClr val="1177FF">
              <a:alpha val="12000"/>
            </a:srgbClr>
          </a:solidFill>
          <a:ln w="889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1662" dirty="0">
              <a:latin typeface="KoPubWorld돋움체 Bold" panose="00000800000000000000" pitchFamily="2" charset="-127"/>
            </a:endParaRPr>
          </a:p>
        </p:txBody>
      </p:sp>
      <p:pic>
        <p:nvPicPr>
          <p:cNvPr id="62" name="그림 61">
            <a:extLst>
              <a:ext uri="{FF2B5EF4-FFF2-40B4-BE49-F238E27FC236}">
                <a16:creationId xmlns:a16="http://schemas.microsoft.com/office/drawing/2014/main" id="{BBFA6291-6E21-4F55-9853-8C54309F349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70747" y="1065293"/>
            <a:ext cx="2355104" cy="3159974"/>
          </a:xfrm>
          <a:prstGeom prst="rect">
            <a:avLst/>
          </a:prstGeom>
        </p:spPr>
      </p:pic>
      <p:sp>
        <p:nvSpPr>
          <p:cNvPr id="63" name="직사각형 62">
            <a:extLst>
              <a:ext uri="{FF2B5EF4-FFF2-40B4-BE49-F238E27FC236}">
                <a16:creationId xmlns:a16="http://schemas.microsoft.com/office/drawing/2014/main" id="{7E6E66EC-7FD8-453A-8AB6-AE94F755B91C}"/>
              </a:ext>
            </a:extLst>
          </p:cNvPr>
          <p:cNvSpPr/>
          <p:nvPr/>
        </p:nvSpPr>
        <p:spPr>
          <a:xfrm>
            <a:off x="350010" y="4504430"/>
            <a:ext cx="8672069" cy="1602042"/>
          </a:xfrm>
          <a:prstGeom prst="rect">
            <a:avLst/>
          </a:prstGeom>
        </p:spPr>
        <p:txBody>
          <a:bodyPr wrap="square">
            <a:spAutoFit/>
          </a:bodyPr>
          <a:lstStyle/>
          <a:p>
            <a:pPr marL="152390" marR="23444" indent="-152390">
              <a:spcBef>
                <a:spcPts val="277"/>
              </a:spcBef>
              <a:spcAft>
                <a:spcPts val="554"/>
              </a:spcAft>
            </a:pPr>
            <a:r>
              <a:rPr lang="en-US" altLang="ko-KR" sz="1662" kern="0" spc="-46" dirty="0">
                <a:latin typeface="KoPub돋움체 Medium" panose="02020603020101020101" pitchFamily="18" charset="-127"/>
                <a:ea typeface="KoPub돋움체 Medium" panose="02020603020101020101" pitchFamily="18" charset="-127"/>
              </a:rPr>
              <a:t>•</a:t>
            </a:r>
            <a:r>
              <a:rPr lang="ko-KR" altLang="en-US" sz="1662" kern="0" spc="-46" dirty="0">
                <a:latin typeface="KoPub돋움체 Medium" panose="02020603020101020101" pitchFamily="18" charset="-127"/>
                <a:ea typeface="KoPub돋움체 Medium" panose="02020603020101020101" pitchFamily="18" charset="-127"/>
              </a:rPr>
              <a:t> </a:t>
            </a:r>
            <a:r>
              <a:rPr lang="en-US" altLang="ko-KR" sz="1662" kern="0" spc="-46" dirty="0">
                <a:latin typeface="KoPub돋움체 Medium" panose="02020603020101020101" pitchFamily="18" charset="-127"/>
                <a:ea typeface="KoPub돋움체 Medium" panose="02020603020101020101" pitchFamily="18" charset="-127"/>
              </a:rPr>
              <a:t>Completion of SFR (PGSFR) engineering design for TRU burning and core technology development for safety verification</a:t>
            </a:r>
          </a:p>
          <a:p>
            <a:pPr marL="152390" marR="23444" indent="-152390">
              <a:spcBef>
                <a:spcPts val="277"/>
              </a:spcBef>
              <a:spcAft>
                <a:spcPts val="554"/>
              </a:spcAft>
            </a:pPr>
            <a:r>
              <a:rPr lang="en-US" altLang="ko-KR" sz="1662" kern="0" spc="-46" dirty="0">
                <a:latin typeface="KoPub돋움체 Medium" panose="02020603020101020101" pitchFamily="18" charset="-127"/>
                <a:ea typeface="KoPub돋움체 Medium" panose="02020603020101020101" pitchFamily="18" charset="-127"/>
              </a:rPr>
              <a:t>• Development of power generation SMR (SALUS-100) in order to enter the overseas SMR market</a:t>
            </a:r>
          </a:p>
          <a:p>
            <a:pPr marL="152390" marR="23444" indent="-152390">
              <a:spcBef>
                <a:spcPts val="277"/>
              </a:spcBef>
              <a:spcAft>
                <a:spcPts val="554"/>
              </a:spcAft>
            </a:pPr>
            <a:r>
              <a:rPr lang="en-US" altLang="ko-KR" sz="1662" kern="0" spc="-46" dirty="0">
                <a:latin typeface="KoPub돋움체 Medium" panose="02020603020101020101" pitchFamily="18" charset="-127"/>
                <a:ea typeface="KoPub돋움체 Medium" panose="02020603020101020101" pitchFamily="18" charset="-127"/>
              </a:rPr>
              <a:t>   ※ Canadian vendor review application and technical and business cooperation with ARC</a:t>
            </a:r>
          </a:p>
        </p:txBody>
      </p:sp>
      <p:pic>
        <p:nvPicPr>
          <p:cNvPr id="64" name="그림 63">
            <a:extLst>
              <a:ext uri="{FF2B5EF4-FFF2-40B4-BE49-F238E27FC236}">
                <a16:creationId xmlns:a16="http://schemas.microsoft.com/office/drawing/2014/main" id="{D7B29A39-70B6-4B06-8BC0-22B98288AFB0}"/>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5400000">
            <a:off x="4195387" y="767518"/>
            <a:ext cx="3026226" cy="3889273"/>
          </a:xfrm>
          <a:prstGeom prst="rect">
            <a:avLst/>
          </a:prstGeom>
        </p:spPr>
      </p:pic>
    </p:spTree>
    <p:extLst>
      <p:ext uri="{BB962C8B-B14F-4D97-AF65-F5344CB8AC3E}">
        <p14:creationId xmlns:p14="http://schemas.microsoft.com/office/powerpoint/2010/main" val="3683251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457200" y="154158"/>
            <a:ext cx="8229600" cy="754561"/>
          </a:xfrm>
        </p:spPr>
        <p:txBody>
          <a:bodyPr/>
          <a:lstStyle/>
          <a:p>
            <a:pPr eaLnBrk="1" hangingPunct="1"/>
            <a:r>
              <a:rPr lang="en-US" altLang="ko-KR" dirty="0"/>
              <a:t>Nuclear Power Plants in Korea</a:t>
            </a:r>
          </a:p>
        </p:txBody>
      </p:sp>
      <p:grpSp>
        <p:nvGrpSpPr>
          <p:cNvPr id="382" name="그룹 131"/>
          <p:cNvGrpSpPr>
            <a:grpSpLocks/>
          </p:cNvGrpSpPr>
          <p:nvPr/>
        </p:nvGrpSpPr>
        <p:grpSpPr bwMode="auto">
          <a:xfrm>
            <a:off x="3763369" y="1444912"/>
            <a:ext cx="1838837" cy="3910434"/>
            <a:chOff x="2915816" y="1287463"/>
            <a:chExt cx="2417762" cy="4457700"/>
          </a:xfrm>
        </p:grpSpPr>
        <p:pic>
          <p:nvPicPr>
            <p:cNvPr id="383" name="그림 4" descr="map.PNG"/>
            <p:cNvPicPr>
              <a:picLocks noChangeAspect="1"/>
            </p:cNvPicPr>
            <p:nvPr/>
          </p:nvPicPr>
          <p:blipFill>
            <a:blip r:embed="rId3" cstate="print">
              <a:duotone>
                <a:srgbClr val="60B5CC">
                  <a:shade val="45000"/>
                  <a:satMod val="135000"/>
                </a:srgbClr>
                <a:prstClr val="white"/>
              </a:duotone>
            </a:blip>
            <a:srcRect/>
            <a:stretch>
              <a:fillRect/>
            </a:stretch>
          </p:blipFill>
          <p:spPr bwMode="auto">
            <a:xfrm>
              <a:off x="2915816" y="1287463"/>
              <a:ext cx="2417762" cy="4457700"/>
            </a:xfrm>
            <a:prstGeom prst="rect">
              <a:avLst/>
            </a:prstGeom>
            <a:noFill/>
            <a:ln w="9525">
              <a:noFill/>
              <a:miter lim="800000"/>
              <a:headEnd/>
              <a:tailEnd/>
            </a:ln>
          </p:spPr>
        </p:pic>
        <p:grpSp>
          <p:nvGrpSpPr>
            <p:cNvPr id="384" name="Group 22"/>
            <p:cNvGrpSpPr>
              <a:grpSpLocks/>
            </p:cNvGrpSpPr>
            <p:nvPr/>
          </p:nvGrpSpPr>
          <p:grpSpPr bwMode="auto">
            <a:xfrm>
              <a:off x="3907090" y="3663605"/>
              <a:ext cx="142712" cy="129443"/>
              <a:chOff x="4135" y="1829"/>
              <a:chExt cx="84" cy="83"/>
            </a:xfrm>
            <a:effectLst>
              <a:glow rad="101600">
                <a:sysClr val="window" lastClr="FFFFFF">
                  <a:alpha val="40000"/>
                </a:sysClr>
              </a:glow>
            </a:effectLst>
          </p:grpSpPr>
          <p:sp>
            <p:nvSpPr>
              <p:cNvPr id="392" name="Oval 23"/>
              <p:cNvSpPr>
                <a:spLocks noChangeArrowheads="1"/>
              </p:cNvSpPr>
              <p:nvPr/>
            </p:nvSpPr>
            <p:spPr bwMode="auto">
              <a:xfrm>
                <a:off x="4135" y="1829"/>
                <a:ext cx="84" cy="83"/>
              </a:xfrm>
              <a:prstGeom prst="ellipse">
                <a:avLst/>
              </a:prstGeom>
              <a:gradFill rotWithShape="1">
                <a:gsLst>
                  <a:gs pos="0">
                    <a:srgbClr val="742400"/>
                  </a:gs>
                  <a:gs pos="50000">
                    <a:srgbClr val="FD6927"/>
                  </a:gs>
                  <a:gs pos="100000">
                    <a:srgbClr val="742400"/>
                  </a:gs>
                </a:gsLst>
                <a:lin ang="0" scaled="1"/>
              </a:gradFill>
              <a:ln w="12700" algn="ctr">
                <a:solidFill>
                  <a:srgbClr val="C83F02"/>
                </a:solidFill>
                <a:round/>
                <a:headEnd/>
                <a:tailEnd/>
              </a:ln>
            </p:spPr>
            <p:txBody>
              <a:bodyPr wrap="none" anchor="ctr"/>
              <a:lstStyle/>
              <a:p>
                <a:pPr fontAlgn="auto" latinLnBrk="0">
                  <a:spcBef>
                    <a:spcPct val="50000"/>
                  </a:spcBef>
                  <a:spcAft>
                    <a:spcPts val="0"/>
                  </a:spcAft>
                  <a:defRPr/>
                </a:pPr>
                <a:endParaRPr lang="ko-KR" altLang="ko-KR" sz="2123" kern="0">
                  <a:latin typeface="+mn-lt"/>
                  <a:ea typeface="맑은 고딕"/>
                  <a:cs typeface="Calibri" pitchFamily="34" charset="0"/>
                </a:endParaRPr>
              </a:p>
            </p:txBody>
          </p:sp>
          <p:sp>
            <p:nvSpPr>
              <p:cNvPr id="393" name="Oval 24"/>
              <p:cNvSpPr>
                <a:spLocks noChangeArrowheads="1"/>
              </p:cNvSpPr>
              <p:nvPr/>
            </p:nvSpPr>
            <p:spPr bwMode="auto">
              <a:xfrm>
                <a:off x="4149" y="1842"/>
                <a:ext cx="57" cy="55"/>
              </a:xfrm>
              <a:prstGeom prst="ellipse">
                <a:avLst/>
              </a:prstGeom>
              <a:gradFill rotWithShape="1">
                <a:gsLst>
                  <a:gs pos="0">
                    <a:sysClr val="window" lastClr="FFFFFF">
                      <a:alpha val="67000"/>
                    </a:sysClr>
                  </a:gs>
                  <a:gs pos="100000">
                    <a:sysClr val="window" lastClr="FFFFFF">
                      <a:alpha val="0"/>
                    </a:sysClr>
                  </a:gs>
                </a:gsLst>
                <a:lin ang="5400000" scaled="1"/>
              </a:gradFill>
              <a:ln w="9525" algn="ctr">
                <a:noFill/>
                <a:round/>
                <a:headEnd/>
                <a:tailEnd/>
              </a:ln>
            </p:spPr>
            <p:txBody>
              <a:bodyPr wrap="none" anchor="ctr"/>
              <a:lstStyle/>
              <a:p>
                <a:pPr fontAlgn="auto" latinLnBrk="0">
                  <a:spcBef>
                    <a:spcPct val="50000"/>
                  </a:spcBef>
                  <a:spcAft>
                    <a:spcPts val="0"/>
                  </a:spcAft>
                  <a:defRPr/>
                </a:pPr>
                <a:endParaRPr lang="ko-KR" altLang="ko-KR" sz="2123" kern="0">
                  <a:latin typeface="+mn-lt"/>
                  <a:ea typeface="맑은 고딕"/>
                  <a:cs typeface="Calibri" pitchFamily="34" charset="0"/>
                </a:endParaRPr>
              </a:p>
            </p:txBody>
          </p:sp>
        </p:grpSp>
        <p:sp>
          <p:nvSpPr>
            <p:cNvPr id="385" name="AutoShape 62" descr="PICD7"/>
            <p:cNvSpPr>
              <a:spLocks noChangeAspect="1" noChangeArrowheads="1"/>
            </p:cNvSpPr>
            <p:nvPr/>
          </p:nvSpPr>
          <p:spPr bwMode="auto">
            <a:xfrm>
              <a:off x="4545891" y="3617892"/>
              <a:ext cx="319814" cy="29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auto" latinLnBrk="0">
                <a:spcBef>
                  <a:spcPts val="0"/>
                </a:spcBef>
                <a:spcAft>
                  <a:spcPts val="0"/>
                </a:spcAft>
                <a:defRPr/>
              </a:pPr>
              <a:endParaRPr lang="ko-KR" altLang="en-US" sz="1662" kern="0">
                <a:latin typeface="+mn-lt"/>
                <a:ea typeface="맑은 고딕" pitchFamily="50" charset="-127"/>
              </a:endParaRPr>
            </a:p>
          </p:txBody>
        </p:sp>
        <p:sp>
          <p:nvSpPr>
            <p:cNvPr id="386" name="AutoShape 63" descr="PICD9"/>
            <p:cNvSpPr>
              <a:spLocks noChangeAspect="1" noChangeArrowheads="1"/>
            </p:cNvSpPr>
            <p:nvPr/>
          </p:nvSpPr>
          <p:spPr bwMode="auto">
            <a:xfrm>
              <a:off x="4545891" y="3617892"/>
              <a:ext cx="319814" cy="29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auto" latinLnBrk="0">
                <a:spcBef>
                  <a:spcPts val="0"/>
                </a:spcBef>
                <a:spcAft>
                  <a:spcPts val="0"/>
                </a:spcAft>
                <a:defRPr/>
              </a:pPr>
              <a:endParaRPr lang="ko-KR" altLang="en-US" sz="1662" kern="0">
                <a:latin typeface="+mn-lt"/>
                <a:ea typeface="맑은 고딕" pitchFamily="50" charset="-127"/>
              </a:endParaRPr>
            </a:p>
          </p:txBody>
        </p:sp>
        <p:pic>
          <p:nvPicPr>
            <p:cNvPr id="387" name="Picture 75" descr="버튼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9581" y="4602539"/>
              <a:ext cx="132969" cy="134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8" name="Rectangle 82"/>
            <p:cNvSpPr>
              <a:spLocks noChangeArrowheads="1"/>
            </p:cNvSpPr>
            <p:nvPr/>
          </p:nvSpPr>
          <p:spPr bwMode="auto">
            <a:xfrm>
              <a:off x="3774653" y="3442947"/>
              <a:ext cx="465798" cy="194357"/>
            </a:xfrm>
            <a:prstGeom prst="rect">
              <a:avLst/>
            </a:prstGeom>
            <a:noFill/>
            <a:ln w="9525">
              <a:noFill/>
              <a:miter lim="800000"/>
              <a:headEnd/>
              <a:tailEnd/>
            </a:ln>
          </p:spPr>
          <p:txBody>
            <a:bodyPr wrap="none" lIns="0" tIns="0" rIns="0" bIns="0" anchor="ctr">
              <a:spAutoFit/>
            </a:bodyPr>
            <a:lstStyle/>
            <a:p>
              <a:pPr eaLnBrk="0" fontAlgn="auto" latinLnBrk="0" hangingPunct="0">
                <a:spcBef>
                  <a:spcPts val="0"/>
                </a:spcBef>
                <a:spcAft>
                  <a:spcPts val="0"/>
                </a:spcAft>
                <a:defRPr/>
              </a:pPr>
              <a:r>
                <a:rPr lang="en-US" altLang="ko-KR" sz="1108" kern="0" dirty="0">
                  <a:latin typeface="+mn-lt"/>
                  <a:ea typeface="맑은 고딕" pitchFamily="50" charset="-127"/>
                  <a:cs typeface="Arial" pitchFamily="34" charset="0"/>
                </a:rPr>
                <a:t>Seoul</a:t>
              </a:r>
            </a:p>
          </p:txBody>
        </p:sp>
        <p:pic>
          <p:nvPicPr>
            <p:cNvPr id="389" name="Picture 75" descr="버튼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7688" y="4746548"/>
              <a:ext cx="132969" cy="134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 name="Picture 75" descr="버튼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9581" y="4386526"/>
              <a:ext cx="132969" cy="134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 name="Picture 75" descr="버튼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1589" y="3738488"/>
              <a:ext cx="132969" cy="134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4" name="그룹 24"/>
          <p:cNvGrpSpPr>
            <a:grpSpLocks/>
          </p:cNvGrpSpPr>
          <p:nvPr/>
        </p:nvGrpSpPr>
        <p:grpSpPr bwMode="auto">
          <a:xfrm>
            <a:off x="5253274" y="2205756"/>
            <a:ext cx="882594" cy="1450612"/>
            <a:chOff x="5372348" y="1340768"/>
            <a:chExt cx="1071860" cy="2592984"/>
          </a:xfrm>
        </p:grpSpPr>
        <p:cxnSp>
          <p:nvCxnSpPr>
            <p:cNvPr id="395" name="직선 연결선 394"/>
            <p:cNvCxnSpPr/>
            <p:nvPr/>
          </p:nvCxnSpPr>
          <p:spPr>
            <a:xfrm>
              <a:off x="5372348" y="3932165"/>
              <a:ext cx="208214" cy="1587"/>
            </a:xfrm>
            <a:prstGeom prst="line">
              <a:avLst/>
            </a:prstGeom>
            <a:noFill/>
            <a:ln w="19050" cap="flat" cmpd="sng" algn="ctr">
              <a:solidFill>
                <a:sysClr val="window" lastClr="FFFFFF">
                  <a:lumMod val="65000"/>
                </a:sysClr>
              </a:solidFill>
              <a:prstDash val="sysDot"/>
            </a:ln>
            <a:effectLst/>
          </p:spPr>
        </p:cxnSp>
        <p:cxnSp>
          <p:nvCxnSpPr>
            <p:cNvPr id="396" name="직선 연결선 395"/>
            <p:cNvCxnSpPr/>
            <p:nvPr/>
          </p:nvCxnSpPr>
          <p:spPr>
            <a:xfrm flipV="1">
              <a:off x="5580562" y="1340768"/>
              <a:ext cx="0" cy="2592984"/>
            </a:xfrm>
            <a:prstGeom prst="line">
              <a:avLst/>
            </a:prstGeom>
            <a:noFill/>
            <a:ln w="19050" cap="flat" cmpd="sng" algn="ctr">
              <a:solidFill>
                <a:sysClr val="window" lastClr="FFFFFF">
                  <a:lumMod val="65000"/>
                </a:sysClr>
              </a:solidFill>
              <a:prstDash val="sysDot"/>
            </a:ln>
            <a:effectLst/>
          </p:spPr>
        </p:cxnSp>
        <p:cxnSp>
          <p:nvCxnSpPr>
            <p:cNvPr id="397" name="직선 연결선 396"/>
            <p:cNvCxnSpPr/>
            <p:nvPr/>
          </p:nvCxnSpPr>
          <p:spPr>
            <a:xfrm>
              <a:off x="5580562" y="1340768"/>
              <a:ext cx="863646" cy="0"/>
            </a:xfrm>
            <a:prstGeom prst="line">
              <a:avLst/>
            </a:prstGeom>
            <a:noFill/>
            <a:ln w="19050" cap="flat" cmpd="sng" algn="ctr">
              <a:solidFill>
                <a:sysClr val="window" lastClr="FFFFFF">
                  <a:lumMod val="65000"/>
                </a:sysClr>
              </a:solidFill>
              <a:prstDash val="sysDot"/>
            </a:ln>
            <a:effectLst/>
          </p:spPr>
        </p:cxnSp>
        <p:cxnSp>
          <p:nvCxnSpPr>
            <p:cNvPr id="398" name="직선 연결선 397"/>
            <p:cNvCxnSpPr/>
            <p:nvPr/>
          </p:nvCxnSpPr>
          <p:spPr>
            <a:xfrm flipH="1">
              <a:off x="5580562" y="2459877"/>
              <a:ext cx="863646" cy="0"/>
            </a:xfrm>
            <a:prstGeom prst="line">
              <a:avLst/>
            </a:prstGeom>
            <a:noFill/>
            <a:ln w="19050" cap="flat" cmpd="sng" algn="ctr">
              <a:solidFill>
                <a:sysClr val="window" lastClr="FFFFFF">
                  <a:lumMod val="65000"/>
                </a:sysClr>
              </a:solidFill>
              <a:prstDash val="sysDot"/>
            </a:ln>
            <a:effectLst/>
          </p:spPr>
        </p:cxnSp>
      </p:grpSp>
      <p:grpSp>
        <p:nvGrpSpPr>
          <p:cNvPr id="399" name="그룹 29"/>
          <p:cNvGrpSpPr>
            <a:grpSpLocks/>
          </p:cNvGrpSpPr>
          <p:nvPr/>
        </p:nvGrpSpPr>
        <p:grpSpPr bwMode="auto">
          <a:xfrm>
            <a:off x="5312435" y="3432053"/>
            <a:ext cx="882594" cy="791104"/>
            <a:chOff x="5444356" y="2852936"/>
            <a:chExt cx="1071860" cy="1728192"/>
          </a:xfrm>
        </p:grpSpPr>
        <p:cxnSp>
          <p:nvCxnSpPr>
            <p:cNvPr id="400" name="직선 연결선 399"/>
            <p:cNvCxnSpPr/>
            <p:nvPr/>
          </p:nvCxnSpPr>
          <p:spPr>
            <a:xfrm>
              <a:off x="5444356" y="4570010"/>
              <a:ext cx="351910" cy="1588"/>
            </a:xfrm>
            <a:prstGeom prst="line">
              <a:avLst/>
            </a:prstGeom>
            <a:noFill/>
            <a:ln w="19050" cap="flat" cmpd="sng" algn="ctr">
              <a:solidFill>
                <a:sysClr val="window" lastClr="FFFFFF">
                  <a:lumMod val="65000"/>
                </a:sysClr>
              </a:solidFill>
              <a:prstDash val="sysDot"/>
            </a:ln>
            <a:effectLst/>
          </p:spPr>
        </p:cxnSp>
        <p:cxnSp>
          <p:nvCxnSpPr>
            <p:cNvPr id="401" name="직선 연결선 400"/>
            <p:cNvCxnSpPr/>
            <p:nvPr/>
          </p:nvCxnSpPr>
          <p:spPr>
            <a:xfrm flipV="1">
              <a:off x="5796266" y="2852936"/>
              <a:ext cx="0" cy="1728192"/>
            </a:xfrm>
            <a:prstGeom prst="line">
              <a:avLst/>
            </a:prstGeom>
            <a:noFill/>
            <a:ln w="19050" cap="flat" cmpd="sng" algn="ctr">
              <a:solidFill>
                <a:sysClr val="window" lastClr="FFFFFF">
                  <a:lumMod val="65000"/>
                </a:sysClr>
              </a:solidFill>
              <a:prstDash val="sysDot"/>
            </a:ln>
            <a:effectLst/>
          </p:spPr>
        </p:cxnSp>
        <p:cxnSp>
          <p:nvCxnSpPr>
            <p:cNvPr id="402" name="직선 연결선 401"/>
            <p:cNvCxnSpPr/>
            <p:nvPr/>
          </p:nvCxnSpPr>
          <p:spPr>
            <a:xfrm>
              <a:off x="5796266" y="2852936"/>
              <a:ext cx="719950" cy="0"/>
            </a:xfrm>
            <a:prstGeom prst="line">
              <a:avLst/>
            </a:prstGeom>
            <a:noFill/>
            <a:ln w="19050" cap="flat" cmpd="sng" algn="ctr">
              <a:solidFill>
                <a:sysClr val="window" lastClr="FFFFFF">
                  <a:lumMod val="65000"/>
                </a:sysClr>
              </a:solidFill>
              <a:prstDash val="sysDot"/>
            </a:ln>
            <a:effectLst/>
          </p:spPr>
        </p:cxnSp>
        <p:cxnSp>
          <p:nvCxnSpPr>
            <p:cNvPr id="403" name="직선 연결선 402"/>
            <p:cNvCxnSpPr/>
            <p:nvPr/>
          </p:nvCxnSpPr>
          <p:spPr>
            <a:xfrm>
              <a:off x="5796266" y="4045295"/>
              <a:ext cx="719950" cy="0"/>
            </a:xfrm>
            <a:prstGeom prst="line">
              <a:avLst/>
            </a:prstGeom>
            <a:noFill/>
            <a:ln w="19050" cap="flat" cmpd="sng" algn="ctr">
              <a:solidFill>
                <a:sysClr val="window" lastClr="FFFFFF">
                  <a:lumMod val="65000"/>
                </a:sysClr>
              </a:solidFill>
              <a:prstDash val="sysDot"/>
            </a:ln>
            <a:effectLst/>
          </p:spPr>
        </p:cxnSp>
      </p:grpSp>
      <p:grpSp>
        <p:nvGrpSpPr>
          <p:cNvPr id="404" name="그룹 34"/>
          <p:cNvGrpSpPr>
            <a:grpSpLocks/>
          </p:cNvGrpSpPr>
          <p:nvPr/>
        </p:nvGrpSpPr>
        <p:grpSpPr bwMode="auto">
          <a:xfrm>
            <a:off x="5312435" y="4414001"/>
            <a:ext cx="1061286" cy="823835"/>
            <a:chOff x="5444356" y="4202069"/>
            <a:chExt cx="1287884" cy="883115"/>
          </a:xfrm>
        </p:grpSpPr>
        <p:cxnSp>
          <p:nvCxnSpPr>
            <p:cNvPr id="405" name="직선 연결선 404"/>
            <p:cNvCxnSpPr/>
            <p:nvPr/>
          </p:nvCxnSpPr>
          <p:spPr>
            <a:xfrm>
              <a:off x="5444356" y="4202069"/>
              <a:ext cx="580883" cy="91027"/>
            </a:xfrm>
            <a:prstGeom prst="line">
              <a:avLst/>
            </a:prstGeom>
            <a:noFill/>
            <a:ln w="19050" cap="flat" cmpd="sng" algn="ctr">
              <a:solidFill>
                <a:sysClr val="window" lastClr="FFFFFF">
                  <a:lumMod val="65000"/>
                </a:sysClr>
              </a:solidFill>
              <a:prstDash val="sysDot"/>
            </a:ln>
            <a:effectLst/>
          </p:spPr>
        </p:cxnSp>
        <p:cxnSp>
          <p:nvCxnSpPr>
            <p:cNvPr id="406" name="직선 연결선 405"/>
            <p:cNvCxnSpPr/>
            <p:nvPr/>
          </p:nvCxnSpPr>
          <p:spPr>
            <a:xfrm flipV="1">
              <a:off x="5939583" y="4293096"/>
              <a:ext cx="0" cy="792088"/>
            </a:xfrm>
            <a:prstGeom prst="line">
              <a:avLst/>
            </a:prstGeom>
            <a:noFill/>
            <a:ln w="19050" cap="flat" cmpd="sng" algn="ctr">
              <a:solidFill>
                <a:sysClr val="window" lastClr="FFFFFF">
                  <a:lumMod val="65000"/>
                </a:sysClr>
              </a:solidFill>
              <a:prstDash val="sysDot"/>
            </a:ln>
            <a:effectLst/>
          </p:spPr>
        </p:cxnSp>
        <p:cxnSp>
          <p:nvCxnSpPr>
            <p:cNvPr id="407" name="직선 연결선 406"/>
            <p:cNvCxnSpPr/>
            <p:nvPr/>
          </p:nvCxnSpPr>
          <p:spPr>
            <a:xfrm>
              <a:off x="5939583" y="4293096"/>
              <a:ext cx="792657" cy="0"/>
            </a:xfrm>
            <a:prstGeom prst="line">
              <a:avLst/>
            </a:prstGeom>
            <a:noFill/>
            <a:ln w="19050" cap="flat" cmpd="sng" algn="ctr">
              <a:solidFill>
                <a:sysClr val="window" lastClr="FFFFFF">
                  <a:lumMod val="65000"/>
                </a:sysClr>
              </a:solidFill>
              <a:prstDash val="sysDot"/>
            </a:ln>
            <a:effectLst/>
          </p:spPr>
        </p:cxnSp>
        <p:cxnSp>
          <p:nvCxnSpPr>
            <p:cNvPr id="408" name="직선 연결선 407"/>
            <p:cNvCxnSpPr/>
            <p:nvPr/>
          </p:nvCxnSpPr>
          <p:spPr>
            <a:xfrm>
              <a:off x="5939583" y="5078835"/>
              <a:ext cx="792657" cy="0"/>
            </a:xfrm>
            <a:prstGeom prst="line">
              <a:avLst/>
            </a:prstGeom>
            <a:noFill/>
            <a:ln w="19050" cap="flat" cmpd="sng" algn="ctr">
              <a:solidFill>
                <a:sysClr val="window" lastClr="FFFFFF">
                  <a:lumMod val="65000"/>
                </a:sysClr>
              </a:solidFill>
              <a:prstDash val="sysDot"/>
            </a:ln>
            <a:effectLst/>
          </p:spPr>
        </p:cxnSp>
      </p:grpSp>
      <p:grpSp>
        <p:nvGrpSpPr>
          <p:cNvPr id="409" name="그룹 39"/>
          <p:cNvGrpSpPr>
            <a:grpSpLocks/>
          </p:cNvGrpSpPr>
          <p:nvPr/>
        </p:nvGrpSpPr>
        <p:grpSpPr bwMode="auto">
          <a:xfrm flipH="1">
            <a:off x="4094153" y="4568170"/>
            <a:ext cx="294411" cy="64755"/>
            <a:chOff x="4355976" y="5013176"/>
            <a:chExt cx="2160240" cy="648072"/>
          </a:xfrm>
        </p:grpSpPr>
        <p:cxnSp>
          <p:nvCxnSpPr>
            <p:cNvPr id="410" name="직선 연결선 409"/>
            <p:cNvCxnSpPr/>
            <p:nvPr/>
          </p:nvCxnSpPr>
          <p:spPr>
            <a:xfrm>
              <a:off x="4355976" y="5013176"/>
              <a:ext cx="0" cy="648072"/>
            </a:xfrm>
            <a:prstGeom prst="line">
              <a:avLst/>
            </a:prstGeom>
            <a:noFill/>
            <a:ln w="19050" cap="flat" cmpd="sng" algn="ctr">
              <a:solidFill>
                <a:sysClr val="window" lastClr="FFFFFF">
                  <a:lumMod val="65000"/>
                </a:sysClr>
              </a:solidFill>
              <a:prstDash val="sysDot"/>
            </a:ln>
            <a:effectLst/>
          </p:spPr>
        </p:cxnSp>
        <p:cxnSp>
          <p:nvCxnSpPr>
            <p:cNvPr id="411" name="직선 연결선 410"/>
            <p:cNvCxnSpPr/>
            <p:nvPr/>
          </p:nvCxnSpPr>
          <p:spPr>
            <a:xfrm>
              <a:off x="4355976" y="5661248"/>
              <a:ext cx="2160240" cy="0"/>
            </a:xfrm>
            <a:prstGeom prst="line">
              <a:avLst/>
            </a:prstGeom>
            <a:noFill/>
            <a:ln w="19050" cap="flat" cmpd="sng" algn="ctr">
              <a:solidFill>
                <a:sysClr val="window" lastClr="FFFFFF">
                  <a:lumMod val="65000"/>
                </a:sysClr>
              </a:solidFill>
              <a:prstDash val="sysDot"/>
            </a:ln>
            <a:effectLst/>
          </p:spPr>
        </p:cxnSp>
      </p:grpSp>
      <p:grpSp>
        <p:nvGrpSpPr>
          <p:cNvPr id="412" name="그룹 42"/>
          <p:cNvGrpSpPr>
            <a:grpSpLocks/>
          </p:cNvGrpSpPr>
          <p:nvPr/>
        </p:nvGrpSpPr>
        <p:grpSpPr bwMode="auto">
          <a:xfrm>
            <a:off x="2267744" y="4557536"/>
            <a:ext cx="519173" cy="389929"/>
            <a:chOff x="8061354" y="5578083"/>
            <a:chExt cx="629965" cy="443205"/>
          </a:xfrm>
        </p:grpSpPr>
        <p:pic>
          <p:nvPicPr>
            <p:cNvPr id="413" name="그림 43" descr="con-blue.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61354" y="5578083"/>
              <a:ext cx="190841" cy="20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 name="그림 44" descr="con-blue.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8637" y="5578083"/>
              <a:ext cx="190841" cy="20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 name="그림 45" descr="con-blue.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0478" y="5578083"/>
              <a:ext cx="190841" cy="20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 name="그림 46" descr="con-blue.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61354" y="5816815"/>
              <a:ext cx="190841" cy="20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 name="그림 47" descr="con-blue.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8637" y="5816815"/>
              <a:ext cx="190841" cy="20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 name="그림 48" descr="con-blue.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0478" y="5816815"/>
              <a:ext cx="190841" cy="20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9" name="그룹 49"/>
          <p:cNvGrpSpPr>
            <a:grpSpLocks/>
          </p:cNvGrpSpPr>
          <p:nvPr/>
        </p:nvGrpSpPr>
        <p:grpSpPr bwMode="auto">
          <a:xfrm>
            <a:off x="7596795" y="2623883"/>
            <a:ext cx="519173" cy="388537"/>
            <a:chOff x="8061354" y="1874895"/>
            <a:chExt cx="629965" cy="443205"/>
          </a:xfrm>
        </p:grpSpPr>
        <p:pic>
          <p:nvPicPr>
            <p:cNvPr id="420" name="그림 50" descr="con-blue.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61354" y="1874895"/>
              <a:ext cx="190841" cy="20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1" name="그림 51" descr="con-blue.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78637" y="1874895"/>
              <a:ext cx="190841" cy="20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 name="그림 52" descr="con-blue.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0478" y="1874895"/>
              <a:ext cx="190841" cy="20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3" name="그림 53" descr="con-blue.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61354" y="2113627"/>
              <a:ext cx="190841" cy="20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4" name="그림 54" descr="con-blue.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78637" y="2113627"/>
              <a:ext cx="190841" cy="20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5" name="그림 55" descr="con-blue.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0478" y="2113627"/>
              <a:ext cx="190841" cy="20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26" name="Rectangle 61"/>
          <p:cNvSpPr>
            <a:spLocks noChangeArrowheads="1"/>
          </p:cNvSpPr>
          <p:nvPr/>
        </p:nvSpPr>
        <p:spPr bwMode="auto">
          <a:xfrm>
            <a:off x="2786916" y="4482154"/>
            <a:ext cx="665749" cy="423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3527" tIns="41031" rIns="83527" bIns="41031">
            <a:spAutoFit/>
          </a:bodyPr>
          <a:lstStyle/>
          <a:p>
            <a:pPr eaLnBrk="0" latinLnBrk="0" hangingPunct="0"/>
            <a:r>
              <a:rPr lang="en-US" altLang="ko-KR" sz="1108" dirty="0" err="1">
                <a:latin typeface="+mn-lt"/>
                <a:ea typeface="맑은 고딕" pitchFamily="50" charset="-127"/>
                <a:cs typeface="Arial" pitchFamily="34" charset="0"/>
              </a:rPr>
              <a:t>Hanbit</a:t>
            </a:r>
            <a:r>
              <a:rPr lang="en-US" altLang="ko-KR" sz="1108" dirty="0">
                <a:latin typeface="+mn-lt"/>
                <a:ea typeface="맑은 고딕" pitchFamily="50" charset="-127"/>
                <a:cs typeface="Arial" pitchFamily="34" charset="0"/>
              </a:rPr>
              <a:t> </a:t>
            </a:r>
          </a:p>
          <a:p>
            <a:pPr eaLnBrk="0" latinLnBrk="0" hangingPunct="0"/>
            <a:r>
              <a:rPr lang="en-US" altLang="ko-KR" sz="1108" dirty="0">
                <a:latin typeface="+mn-lt"/>
                <a:ea typeface="맑은 고딕" pitchFamily="50" charset="-127"/>
                <a:cs typeface="Arial" pitchFamily="34" charset="0"/>
              </a:rPr>
              <a:t>6 units</a:t>
            </a:r>
          </a:p>
        </p:txBody>
      </p:sp>
      <p:pic>
        <p:nvPicPr>
          <p:cNvPr id="427" name="Picture 28" descr="8-2"/>
          <p:cNvPicPr preferRelativeResize="0">
            <a:picLocks noChangeArrowheads="1"/>
          </p:cNvPicPr>
          <p:nvPr/>
        </p:nvPicPr>
        <p:blipFill>
          <a:blip r:embed="rId7" cstate="print"/>
          <a:srcRect l="12909" t="13088" r="16088" b="27986"/>
          <a:stretch>
            <a:fillRect/>
          </a:stretch>
        </p:blipFill>
        <p:spPr bwMode="auto">
          <a:xfrm>
            <a:off x="3340353" y="4514316"/>
            <a:ext cx="711957" cy="433149"/>
          </a:xfrm>
          <a:prstGeom prst="roundRect">
            <a:avLst/>
          </a:prstGeom>
          <a:ln w="12700">
            <a:solidFill>
              <a:sysClr val="window" lastClr="FFFFFF"/>
            </a:solidFill>
          </a:ln>
          <a:effectLst>
            <a:outerShdw blurRad="50800" dist="38100" dir="2700000" algn="tl" rotWithShape="0">
              <a:prstClr val="black">
                <a:alpha val="40000"/>
              </a:prstClr>
            </a:outerShdw>
          </a:effectLst>
        </p:spPr>
      </p:pic>
      <p:pic>
        <p:nvPicPr>
          <p:cNvPr id="428" name="Picture 27" descr="8-1"/>
          <p:cNvPicPr preferRelativeResize="0">
            <a:picLocks noChangeArrowheads="1"/>
          </p:cNvPicPr>
          <p:nvPr/>
        </p:nvPicPr>
        <p:blipFill>
          <a:blip r:embed="rId8" cstate="print"/>
          <a:srcRect l="10996" t="9521" r="8190" b="22479"/>
          <a:stretch>
            <a:fillRect/>
          </a:stretch>
        </p:blipFill>
        <p:spPr bwMode="auto">
          <a:xfrm>
            <a:off x="6016928" y="4971263"/>
            <a:ext cx="711957" cy="460170"/>
          </a:xfrm>
          <a:prstGeom prst="roundRect">
            <a:avLst/>
          </a:prstGeom>
          <a:ln w="12700">
            <a:solidFill>
              <a:sysClr val="window" lastClr="FFFFFF"/>
            </a:solidFill>
          </a:ln>
          <a:effectLst>
            <a:outerShdw blurRad="50800" dist="38100" dir="2700000" algn="tl" rotWithShape="0">
              <a:prstClr val="black">
                <a:alpha val="40000"/>
              </a:prstClr>
            </a:outerShdw>
          </a:effectLst>
        </p:spPr>
      </p:pic>
      <p:sp>
        <p:nvSpPr>
          <p:cNvPr id="429" name="Rectangle 57"/>
          <p:cNvSpPr>
            <a:spLocks noChangeArrowheads="1"/>
          </p:cNvSpPr>
          <p:nvPr/>
        </p:nvSpPr>
        <p:spPr bwMode="auto">
          <a:xfrm>
            <a:off x="6778193" y="4983686"/>
            <a:ext cx="830676" cy="49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527" tIns="41031" rIns="83527" bIns="41031">
            <a:spAutoFit/>
          </a:bodyPr>
          <a:lstStyle/>
          <a:p>
            <a:pPr eaLnBrk="0" latinLnBrk="0" hangingPunct="0">
              <a:lnSpc>
                <a:spcPct val="80000"/>
              </a:lnSpc>
            </a:pPr>
            <a:r>
              <a:rPr lang="en-US" altLang="ko-KR" sz="1108">
                <a:latin typeface="+mn-lt"/>
                <a:ea typeface="맑은 고딕" pitchFamily="50" charset="-127"/>
                <a:cs typeface="Arial" pitchFamily="34" charset="0"/>
              </a:rPr>
              <a:t>Kori </a:t>
            </a:r>
          </a:p>
          <a:p>
            <a:pPr eaLnBrk="0" latinLnBrk="0" hangingPunct="0">
              <a:lnSpc>
                <a:spcPct val="80000"/>
              </a:lnSpc>
            </a:pPr>
            <a:r>
              <a:rPr lang="en-US" altLang="ko-KR" sz="1108">
                <a:latin typeface="+mn-lt"/>
                <a:ea typeface="맑은 고딕" pitchFamily="50" charset="-127"/>
                <a:cs typeface="Arial" pitchFamily="34" charset="0"/>
              </a:rPr>
              <a:t>4 units</a:t>
            </a:r>
          </a:p>
          <a:p>
            <a:pPr eaLnBrk="0" latinLnBrk="0" hangingPunct="0">
              <a:lnSpc>
                <a:spcPct val="80000"/>
              </a:lnSpc>
            </a:pPr>
            <a:r>
              <a:rPr lang="en-US" altLang="ko-KR" sz="1108">
                <a:latin typeface="+mn-lt"/>
                <a:ea typeface="맑은 고딕" pitchFamily="50" charset="-127"/>
                <a:cs typeface="Arial" pitchFamily="34" charset="0"/>
              </a:rPr>
              <a:t> </a:t>
            </a:r>
          </a:p>
        </p:txBody>
      </p:sp>
      <p:pic>
        <p:nvPicPr>
          <p:cNvPr id="430" name="그림 5"/>
          <p:cNvPicPr preferRelativeResize="0">
            <a:picLocks/>
          </p:cNvPicPr>
          <p:nvPr/>
        </p:nvPicPr>
        <p:blipFill>
          <a:blip r:embed="rId9" cstate="print"/>
          <a:srcRect l="6025" r="6465"/>
          <a:stretch>
            <a:fillRect/>
          </a:stretch>
        </p:blipFill>
        <p:spPr bwMode="auto">
          <a:xfrm>
            <a:off x="6016928" y="4390433"/>
            <a:ext cx="711957" cy="460170"/>
          </a:xfrm>
          <a:prstGeom prst="roundRect">
            <a:avLst/>
          </a:prstGeom>
          <a:ln w="12700">
            <a:solidFill>
              <a:sysClr val="window" lastClr="FFFFFF"/>
            </a:solidFill>
          </a:ln>
          <a:effectLst>
            <a:outerShdw blurRad="50800" dist="38100" dir="2700000" algn="tl" rotWithShape="0">
              <a:prstClr val="black">
                <a:alpha val="40000"/>
              </a:prstClr>
            </a:outerShdw>
          </a:effectLst>
        </p:spPr>
      </p:pic>
      <p:sp>
        <p:nvSpPr>
          <p:cNvPr id="431" name="Rectangle 57"/>
          <p:cNvSpPr>
            <a:spLocks noChangeArrowheads="1"/>
          </p:cNvSpPr>
          <p:nvPr/>
        </p:nvSpPr>
        <p:spPr bwMode="auto">
          <a:xfrm>
            <a:off x="6778193" y="4389681"/>
            <a:ext cx="1019027" cy="49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527" tIns="41031" rIns="83527" bIns="41031">
            <a:spAutoFit/>
          </a:bodyPr>
          <a:lstStyle/>
          <a:p>
            <a:pPr eaLnBrk="0" latinLnBrk="0" hangingPunct="0">
              <a:lnSpc>
                <a:spcPct val="80000"/>
              </a:lnSpc>
            </a:pPr>
            <a:r>
              <a:rPr lang="en-US" altLang="ko-KR" sz="1108" dirty="0">
                <a:latin typeface="+mn-lt"/>
                <a:ea typeface="맑은 고딕" pitchFamily="50" charset="-127"/>
                <a:cs typeface="Arial" pitchFamily="34" charset="0"/>
              </a:rPr>
              <a:t>Shin-</a:t>
            </a:r>
            <a:r>
              <a:rPr lang="en-US" altLang="ko-KR" sz="1108" dirty="0" err="1">
                <a:latin typeface="+mn-lt"/>
                <a:ea typeface="맑은 고딕" pitchFamily="50" charset="-127"/>
                <a:cs typeface="Arial" pitchFamily="34" charset="0"/>
              </a:rPr>
              <a:t>Kori</a:t>
            </a:r>
            <a:r>
              <a:rPr lang="en-US" altLang="ko-KR" sz="1108" dirty="0">
                <a:latin typeface="+mn-lt"/>
                <a:ea typeface="맑은 고딕" pitchFamily="50" charset="-127"/>
                <a:cs typeface="Arial" pitchFamily="34" charset="0"/>
              </a:rPr>
              <a:t> </a:t>
            </a:r>
          </a:p>
          <a:p>
            <a:pPr eaLnBrk="0" latinLnBrk="0" hangingPunct="0">
              <a:lnSpc>
                <a:spcPct val="80000"/>
              </a:lnSpc>
            </a:pPr>
            <a:r>
              <a:rPr lang="en-US" altLang="ko-KR" sz="1108" dirty="0">
                <a:latin typeface="+mn-lt"/>
                <a:ea typeface="맑은 고딕" pitchFamily="50" charset="-127"/>
                <a:cs typeface="Arial" pitchFamily="34" charset="0"/>
              </a:rPr>
              <a:t>6 units</a:t>
            </a:r>
          </a:p>
          <a:p>
            <a:pPr eaLnBrk="0" latinLnBrk="0" hangingPunct="0">
              <a:lnSpc>
                <a:spcPct val="80000"/>
              </a:lnSpc>
            </a:pPr>
            <a:r>
              <a:rPr lang="en-US" altLang="ko-KR" sz="1108" dirty="0">
                <a:latin typeface="+mn-lt"/>
                <a:ea typeface="맑은 고딕" pitchFamily="50" charset="-127"/>
                <a:cs typeface="Arial" pitchFamily="34" charset="0"/>
              </a:rPr>
              <a:t> </a:t>
            </a:r>
          </a:p>
        </p:txBody>
      </p:sp>
      <p:pic>
        <p:nvPicPr>
          <p:cNvPr id="432" name="Picture 29" descr="8-3"/>
          <p:cNvPicPr preferRelativeResize="0">
            <a:picLocks noChangeArrowheads="1"/>
          </p:cNvPicPr>
          <p:nvPr/>
        </p:nvPicPr>
        <p:blipFill>
          <a:blip r:embed="rId10" cstate="print"/>
          <a:srcRect l="11699" t="9501" r="12083" b="19240"/>
          <a:stretch>
            <a:fillRect/>
          </a:stretch>
        </p:blipFill>
        <p:spPr bwMode="auto">
          <a:xfrm>
            <a:off x="6016928" y="3802567"/>
            <a:ext cx="711957" cy="460170"/>
          </a:xfrm>
          <a:prstGeom prst="roundRect">
            <a:avLst/>
          </a:prstGeom>
          <a:ln w="12700">
            <a:solidFill>
              <a:sysClr val="window" lastClr="FFFFFF"/>
            </a:solidFill>
          </a:ln>
          <a:effectLst>
            <a:outerShdw blurRad="50800" dist="38100" dir="2700000" algn="tl" rotWithShape="0">
              <a:prstClr val="black">
                <a:alpha val="40000"/>
              </a:prstClr>
            </a:outerShdw>
          </a:effectLst>
        </p:spPr>
      </p:pic>
      <p:sp>
        <p:nvSpPr>
          <p:cNvPr id="433" name="Rectangle 57"/>
          <p:cNvSpPr>
            <a:spLocks noChangeArrowheads="1"/>
          </p:cNvSpPr>
          <p:nvPr/>
        </p:nvSpPr>
        <p:spPr bwMode="auto">
          <a:xfrm>
            <a:off x="6778193" y="3776109"/>
            <a:ext cx="1019027" cy="35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527" tIns="41031" rIns="83527" bIns="41031">
            <a:spAutoFit/>
          </a:bodyPr>
          <a:lstStyle/>
          <a:p>
            <a:pPr eaLnBrk="0" latinLnBrk="0" hangingPunct="0">
              <a:lnSpc>
                <a:spcPct val="80000"/>
              </a:lnSpc>
            </a:pPr>
            <a:r>
              <a:rPr lang="en-US" altLang="ko-KR" sz="1108">
                <a:latin typeface="+mn-lt"/>
                <a:ea typeface="맑은 고딕" pitchFamily="50" charset="-127"/>
                <a:cs typeface="Arial" pitchFamily="34" charset="0"/>
              </a:rPr>
              <a:t>Wolsong </a:t>
            </a:r>
          </a:p>
          <a:p>
            <a:pPr eaLnBrk="0" latinLnBrk="0" hangingPunct="0">
              <a:lnSpc>
                <a:spcPct val="80000"/>
              </a:lnSpc>
            </a:pPr>
            <a:r>
              <a:rPr lang="en-US" altLang="ko-KR" sz="1108">
                <a:latin typeface="+mn-lt"/>
                <a:ea typeface="맑은 고딕" pitchFamily="50" charset="-127"/>
                <a:cs typeface="Arial" pitchFamily="34" charset="0"/>
              </a:rPr>
              <a:t>4 units</a:t>
            </a:r>
          </a:p>
        </p:txBody>
      </p:sp>
      <p:pic>
        <p:nvPicPr>
          <p:cNvPr id="434" name="그림 6"/>
          <p:cNvPicPr preferRelativeResize="0">
            <a:picLocks/>
          </p:cNvPicPr>
          <p:nvPr/>
        </p:nvPicPr>
        <p:blipFill>
          <a:blip r:embed="rId11" cstate="print"/>
          <a:srcRect l="6025" r="6465"/>
          <a:stretch>
            <a:fillRect/>
          </a:stretch>
        </p:blipFill>
        <p:spPr bwMode="auto">
          <a:xfrm>
            <a:off x="6016928" y="3200636"/>
            <a:ext cx="711957" cy="460170"/>
          </a:xfrm>
          <a:prstGeom prst="roundRect">
            <a:avLst/>
          </a:prstGeom>
          <a:ln w="12700">
            <a:solidFill>
              <a:sysClr val="window" lastClr="FFFFFF"/>
            </a:solidFill>
          </a:ln>
          <a:effectLst>
            <a:outerShdw blurRad="50800" dist="38100" dir="2700000" algn="tl" rotWithShape="0">
              <a:prstClr val="black">
                <a:alpha val="40000"/>
              </a:prstClr>
            </a:outerShdw>
          </a:effectLst>
        </p:spPr>
      </p:pic>
      <p:sp>
        <p:nvSpPr>
          <p:cNvPr id="435" name="Rectangle 57"/>
          <p:cNvSpPr>
            <a:spLocks noChangeArrowheads="1"/>
          </p:cNvSpPr>
          <p:nvPr/>
        </p:nvSpPr>
        <p:spPr bwMode="auto">
          <a:xfrm>
            <a:off x="6778193" y="3186069"/>
            <a:ext cx="1019027" cy="49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527" tIns="41031" rIns="83527" bIns="41031">
            <a:spAutoFit/>
          </a:bodyPr>
          <a:lstStyle/>
          <a:p>
            <a:pPr eaLnBrk="0" latinLnBrk="0" hangingPunct="0">
              <a:lnSpc>
                <a:spcPct val="80000"/>
              </a:lnSpc>
            </a:pPr>
            <a:r>
              <a:rPr lang="en-US" altLang="ko-KR" sz="1108">
                <a:latin typeface="+mn-lt"/>
                <a:ea typeface="맑은 고딕" pitchFamily="50" charset="-127"/>
                <a:cs typeface="Arial" pitchFamily="34" charset="0"/>
              </a:rPr>
              <a:t>Shin-Wolsong </a:t>
            </a:r>
          </a:p>
          <a:p>
            <a:pPr eaLnBrk="0" latinLnBrk="0" hangingPunct="0">
              <a:lnSpc>
                <a:spcPct val="80000"/>
              </a:lnSpc>
            </a:pPr>
            <a:r>
              <a:rPr lang="en-US" altLang="ko-KR" sz="1108">
                <a:latin typeface="+mn-lt"/>
                <a:ea typeface="맑은 고딕" pitchFamily="50" charset="-127"/>
                <a:cs typeface="Arial" pitchFamily="34" charset="0"/>
              </a:rPr>
              <a:t>2 units</a:t>
            </a:r>
          </a:p>
        </p:txBody>
      </p:sp>
      <p:pic>
        <p:nvPicPr>
          <p:cNvPr id="436" name="그림 435"/>
          <p:cNvPicPr preferRelativeResize="0">
            <a:picLocks/>
          </p:cNvPicPr>
          <p:nvPr/>
        </p:nvPicPr>
        <p:blipFill>
          <a:blip r:embed="rId12" cstate="print"/>
          <a:srcRect l="6025" r="6465"/>
          <a:stretch>
            <a:fillRect/>
          </a:stretch>
        </p:blipFill>
        <p:spPr>
          <a:xfrm>
            <a:off x="6016928" y="2598704"/>
            <a:ext cx="711957" cy="460170"/>
          </a:xfrm>
          <a:prstGeom prst="roundRect">
            <a:avLst/>
          </a:prstGeom>
          <a:ln w="12700">
            <a:solidFill>
              <a:sysClr val="window" lastClr="FFFFFF"/>
            </a:solidFill>
          </a:ln>
          <a:effectLst>
            <a:outerShdw blurRad="50800" dist="38100" dir="2700000" algn="tl" rotWithShape="0">
              <a:prstClr val="black">
                <a:alpha val="40000"/>
              </a:prstClr>
            </a:outerShdw>
          </a:effectLst>
        </p:spPr>
      </p:pic>
      <p:sp>
        <p:nvSpPr>
          <p:cNvPr id="437" name="Rectangle 57"/>
          <p:cNvSpPr>
            <a:spLocks noChangeArrowheads="1"/>
          </p:cNvSpPr>
          <p:nvPr/>
        </p:nvSpPr>
        <p:spPr bwMode="auto">
          <a:xfrm>
            <a:off x="6778193" y="2575141"/>
            <a:ext cx="1019027" cy="35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527" tIns="41031" rIns="83527" bIns="41031">
            <a:spAutoFit/>
          </a:bodyPr>
          <a:lstStyle/>
          <a:p>
            <a:pPr eaLnBrk="0" latinLnBrk="0" hangingPunct="0">
              <a:lnSpc>
                <a:spcPct val="80000"/>
              </a:lnSpc>
            </a:pPr>
            <a:r>
              <a:rPr lang="en-US" altLang="ko-KR" sz="1108">
                <a:latin typeface="+mn-lt"/>
                <a:ea typeface="맑은 고딕" pitchFamily="50" charset="-127"/>
                <a:cs typeface="Arial" pitchFamily="34" charset="0"/>
              </a:rPr>
              <a:t>Hanul</a:t>
            </a:r>
          </a:p>
          <a:p>
            <a:pPr eaLnBrk="0" latinLnBrk="0" hangingPunct="0">
              <a:lnSpc>
                <a:spcPct val="80000"/>
              </a:lnSpc>
            </a:pPr>
            <a:r>
              <a:rPr lang="en-US" altLang="ko-KR" sz="1108">
                <a:latin typeface="+mn-lt"/>
                <a:ea typeface="맑은 고딕" pitchFamily="50" charset="-127"/>
                <a:cs typeface="Arial" pitchFamily="34" charset="0"/>
              </a:rPr>
              <a:t>6 units</a:t>
            </a:r>
          </a:p>
        </p:txBody>
      </p:sp>
      <p:pic>
        <p:nvPicPr>
          <p:cNvPr id="438" name="그림 7"/>
          <p:cNvPicPr preferRelativeResize="0">
            <a:picLocks/>
          </p:cNvPicPr>
          <p:nvPr/>
        </p:nvPicPr>
        <p:blipFill>
          <a:blip r:embed="rId13" cstate="print"/>
          <a:srcRect l="6025" r="6465"/>
          <a:stretch>
            <a:fillRect/>
          </a:stretch>
        </p:blipFill>
        <p:spPr bwMode="auto">
          <a:xfrm>
            <a:off x="6016928" y="1975671"/>
            <a:ext cx="711957" cy="460170"/>
          </a:xfrm>
          <a:prstGeom prst="roundRect">
            <a:avLst/>
          </a:prstGeom>
          <a:ln w="12700">
            <a:solidFill>
              <a:sysClr val="window" lastClr="FFFFFF"/>
            </a:solidFill>
          </a:ln>
          <a:effectLst>
            <a:outerShdw blurRad="50800" dist="38100" dir="2700000" algn="tl" rotWithShape="0">
              <a:prstClr val="black">
                <a:alpha val="40000"/>
              </a:prstClr>
            </a:outerShdw>
          </a:effectLst>
        </p:spPr>
      </p:pic>
      <p:sp>
        <p:nvSpPr>
          <p:cNvPr id="439" name="Rectangle 57"/>
          <p:cNvSpPr>
            <a:spLocks noChangeArrowheads="1"/>
          </p:cNvSpPr>
          <p:nvPr/>
        </p:nvSpPr>
        <p:spPr bwMode="auto">
          <a:xfrm>
            <a:off x="6778193" y="1964001"/>
            <a:ext cx="1019027" cy="35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527" tIns="41031" rIns="83527" bIns="41031">
            <a:spAutoFit/>
          </a:bodyPr>
          <a:lstStyle/>
          <a:p>
            <a:pPr eaLnBrk="0" latinLnBrk="0" hangingPunct="0">
              <a:lnSpc>
                <a:spcPct val="80000"/>
              </a:lnSpc>
            </a:pPr>
            <a:r>
              <a:rPr lang="en-US" altLang="ko-KR" sz="1108" dirty="0">
                <a:latin typeface="+mn-lt"/>
                <a:ea typeface="맑은 고딕" pitchFamily="50" charset="-127"/>
                <a:cs typeface="Arial" pitchFamily="34" charset="0"/>
              </a:rPr>
              <a:t>Shin-</a:t>
            </a:r>
            <a:r>
              <a:rPr lang="en-US" altLang="ko-KR" sz="1108" dirty="0" err="1">
                <a:latin typeface="+mn-lt"/>
                <a:ea typeface="맑은 고딕" pitchFamily="50" charset="-127"/>
                <a:cs typeface="Arial" pitchFamily="34" charset="0"/>
              </a:rPr>
              <a:t>Hanul</a:t>
            </a:r>
            <a:endParaRPr lang="en-US" altLang="ko-KR" sz="1108" dirty="0">
              <a:latin typeface="+mn-lt"/>
              <a:ea typeface="맑은 고딕" pitchFamily="50" charset="-127"/>
              <a:cs typeface="Arial" pitchFamily="34" charset="0"/>
            </a:endParaRPr>
          </a:p>
          <a:p>
            <a:pPr eaLnBrk="0" latinLnBrk="0" hangingPunct="0">
              <a:lnSpc>
                <a:spcPct val="80000"/>
              </a:lnSpc>
            </a:pPr>
            <a:r>
              <a:rPr lang="en-US" altLang="ko-KR" sz="1108" dirty="0">
                <a:latin typeface="+mn-lt"/>
                <a:ea typeface="맑은 고딕" pitchFamily="50" charset="-127"/>
                <a:cs typeface="Arial" pitchFamily="34" charset="0"/>
              </a:rPr>
              <a:t>4 units</a:t>
            </a:r>
          </a:p>
        </p:txBody>
      </p:sp>
      <p:grpSp>
        <p:nvGrpSpPr>
          <p:cNvPr id="440" name="그룹 85"/>
          <p:cNvGrpSpPr>
            <a:grpSpLocks/>
          </p:cNvGrpSpPr>
          <p:nvPr/>
        </p:nvGrpSpPr>
        <p:grpSpPr bwMode="auto">
          <a:xfrm>
            <a:off x="7567818" y="3959932"/>
            <a:ext cx="680961" cy="178254"/>
            <a:chOff x="8061354" y="3296535"/>
            <a:chExt cx="827608" cy="204473"/>
          </a:xfrm>
        </p:grpSpPr>
        <p:pic>
          <p:nvPicPr>
            <p:cNvPr id="441" name="그림 86" descr="con-blue.PN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061354" y="3296535"/>
              <a:ext cx="190841" cy="20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2" name="그림 87" descr="con-blue.PN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278637" y="3296535"/>
              <a:ext cx="190841" cy="20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3" name="그림 88" descr="con-blue.PN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93402" y="3296535"/>
              <a:ext cx="190841" cy="20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4" name="그림 89" descr="con-blue.PN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698121" y="3296535"/>
              <a:ext cx="190841" cy="20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5" name="그룹 99"/>
          <p:cNvGrpSpPr>
            <a:grpSpLocks/>
          </p:cNvGrpSpPr>
          <p:nvPr/>
        </p:nvGrpSpPr>
        <p:grpSpPr bwMode="auto">
          <a:xfrm>
            <a:off x="7559367" y="5148013"/>
            <a:ext cx="682169" cy="179646"/>
            <a:chOff x="8061354" y="4880711"/>
            <a:chExt cx="827608" cy="204473"/>
          </a:xfrm>
        </p:grpSpPr>
        <p:pic>
          <p:nvPicPr>
            <p:cNvPr id="446" name="그림 100" descr="con-blue.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98121" y="4880711"/>
              <a:ext cx="190841" cy="20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7" name="그림 101" descr="con-blue.PNG"/>
            <p:cNvPicPr>
              <a:picLocks noChangeAspect="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a:off x="8061354" y="4880711"/>
              <a:ext cx="190841" cy="20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8" name="그림 102" descr="con-blue.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78637" y="4880711"/>
              <a:ext cx="190841" cy="20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9" name="그림 103" descr="con-blue.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93402" y="4880711"/>
              <a:ext cx="190841" cy="20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450" name="직선 연결선 449"/>
          <p:cNvCxnSpPr/>
          <p:nvPr/>
        </p:nvCxnSpPr>
        <p:spPr>
          <a:xfrm>
            <a:off x="6076706" y="2532112"/>
            <a:ext cx="2076690" cy="0"/>
          </a:xfrm>
          <a:prstGeom prst="line">
            <a:avLst/>
          </a:prstGeom>
          <a:noFill/>
          <a:ln w="9525" cap="flat" cmpd="sng" algn="ctr">
            <a:solidFill>
              <a:sysClr val="window" lastClr="FFFFFF">
                <a:lumMod val="75000"/>
              </a:sysClr>
            </a:solidFill>
            <a:prstDash val="solid"/>
          </a:ln>
          <a:effectLst/>
        </p:spPr>
      </p:cxnSp>
      <p:cxnSp>
        <p:nvCxnSpPr>
          <p:cNvPr id="451" name="직선 연결선 450"/>
          <p:cNvCxnSpPr/>
          <p:nvPr/>
        </p:nvCxnSpPr>
        <p:spPr>
          <a:xfrm>
            <a:off x="6076706" y="3144504"/>
            <a:ext cx="2076690" cy="0"/>
          </a:xfrm>
          <a:prstGeom prst="line">
            <a:avLst/>
          </a:prstGeom>
          <a:noFill/>
          <a:ln w="9525" cap="flat" cmpd="sng" algn="ctr">
            <a:solidFill>
              <a:sysClr val="window" lastClr="FFFFFF">
                <a:lumMod val="75000"/>
              </a:sysClr>
            </a:solidFill>
            <a:prstDash val="solid"/>
          </a:ln>
          <a:effectLst/>
        </p:spPr>
      </p:cxnSp>
      <p:cxnSp>
        <p:nvCxnSpPr>
          <p:cNvPr id="452" name="직선 연결선 451"/>
          <p:cNvCxnSpPr/>
          <p:nvPr/>
        </p:nvCxnSpPr>
        <p:spPr>
          <a:xfrm>
            <a:off x="6076706" y="3755645"/>
            <a:ext cx="2076690" cy="0"/>
          </a:xfrm>
          <a:prstGeom prst="line">
            <a:avLst/>
          </a:prstGeom>
          <a:noFill/>
          <a:ln w="9525" cap="flat" cmpd="sng" algn="ctr">
            <a:solidFill>
              <a:sysClr val="window" lastClr="FFFFFF">
                <a:lumMod val="75000"/>
              </a:sysClr>
            </a:solidFill>
            <a:prstDash val="solid"/>
          </a:ln>
          <a:effectLst/>
        </p:spPr>
      </p:cxnSp>
      <p:cxnSp>
        <p:nvCxnSpPr>
          <p:cNvPr id="453" name="직선 연결선 452"/>
          <p:cNvCxnSpPr/>
          <p:nvPr/>
        </p:nvCxnSpPr>
        <p:spPr>
          <a:xfrm>
            <a:off x="6076706" y="4338580"/>
            <a:ext cx="2076690" cy="0"/>
          </a:xfrm>
          <a:prstGeom prst="line">
            <a:avLst/>
          </a:prstGeom>
          <a:noFill/>
          <a:ln w="9525" cap="flat" cmpd="sng" algn="ctr">
            <a:solidFill>
              <a:sysClr val="window" lastClr="FFFFFF">
                <a:lumMod val="75000"/>
              </a:sysClr>
            </a:solidFill>
            <a:prstDash val="solid"/>
          </a:ln>
          <a:effectLst/>
        </p:spPr>
      </p:cxnSp>
      <p:cxnSp>
        <p:nvCxnSpPr>
          <p:cNvPr id="454" name="직선 연결선 453"/>
          <p:cNvCxnSpPr/>
          <p:nvPr/>
        </p:nvCxnSpPr>
        <p:spPr>
          <a:xfrm>
            <a:off x="6076706" y="4938154"/>
            <a:ext cx="2076690" cy="0"/>
          </a:xfrm>
          <a:prstGeom prst="line">
            <a:avLst/>
          </a:prstGeom>
          <a:noFill/>
          <a:ln w="9525" cap="flat" cmpd="sng" algn="ctr">
            <a:solidFill>
              <a:sysClr val="window" lastClr="FFFFFF">
                <a:lumMod val="75000"/>
              </a:sysClr>
            </a:solidFill>
            <a:prstDash val="solid"/>
          </a:ln>
          <a:effectLst/>
        </p:spPr>
      </p:cxnSp>
      <p:cxnSp>
        <p:nvCxnSpPr>
          <p:cNvPr id="455" name="직선 연결선 454"/>
          <p:cNvCxnSpPr/>
          <p:nvPr/>
        </p:nvCxnSpPr>
        <p:spPr>
          <a:xfrm>
            <a:off x="3013606" y="4466247"/>
            <a:ext cx="2076690" cy="0"/>
          </a:xfrm>
          <a:prstGeom prst="line">
            <a:avLst/>
          </a:prstGeom>
          <a:noFill/>
          <a:ln w="9525" cap="flat" cmpd="sng" algn="ctr">
            <a:solidFill>
              <a:sysClr val="window" lastClr="FFFFFF">
                <a:lumMod val="75000"/>
              </a:sysClr>
            </a:solidFill>
            <a:prstDash val="solid"/>
          </a:ln>
          <a:effectLst/>
        </p:spPr>
      </p:cxnSp>
      <p:pic>
        <p:nvPicPr>
          <p:cNvPr id="456" name="그림 120" descr="con-blue.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96795" y="3361538"/>
            <a:ext cx="156959" cy="17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7" name="그룹 79"/>
          <p:cNvGrpSpPr>
            <a:grpSpLocks/>
          </p:cNvGrpSpPr>
          <p:nvPr/>
        </p:nvGrpSpPr>
        <p:grpSpPr bwMode="auto">
          <a:xfrm>
            <a:off x="7589551" y="2224614"/>
            <a:ext cx="334445" cy="179452"/>
            <a:chOff x="8061354" y="1298831"/>
            <a:chExt cx="406865" cy="204473"/>
          </a:xfrm>
        </p:grpSpPr>
        <p:pic>
          <p:nvPicPr>
            <p:cNvPr id="458" name="그림 80" descr="con_yellow.PN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061354" y="1298831"/>
              <a:ext cx="190841" cy="20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 name="그림 82" descr="con_yellow.PN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77378" y="1298831"/>
              <a:ext cx="190841" cy="20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61" name="그림 119" descr="con-green.PNG"/>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768243" y="2035023"/>
            <a:ext cx="156959" cy="17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6" name="그림 116" descr="con-blue.PNG"/>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587136" y="4489949"/>
            <a:ext cx="152130" cy="1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7" name="그림 117" descr="con-blue.PNG"/>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760998" y="4489949"/>
            <a:ext cx="152130" cy="1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8" name="그룹 151"/>
          <p:cNvGrpSpPr>
            <a:grpSpLocks/>
          </p:cNvGrpSpPr>
          <p:nvPr/>
        </p:nvGrpSpPr>
        <p:grpSpPr bwMode="auto">
          <a:xfrm>
            <a:off x="3088786" y="5554006"/>
            <a:ext cx="4109848" cy="241487"/>
            <a:chOff x="3885033" y="6250746"/>
            <a:chExt cx="5403741" cy="274938"/>
          </a:xfrm>
        </p:grpSpPr>
        <p:grpSp>
          <p:nvGrpSpPr>
            <p:cNvPr id="469" name="그룹 70"/>
            <p:cNvGrpSpPr>
              <a:grpSpLocks/>
            </p:cNvGrpSpPr>
            <p:nvPr/>
          </p:nvGrpSpPr>
          <p:grpSpPr bwMode="auto">
            <a:xfrm>
              <a:off x="3885033" y="6250746"/>
              <a:ext cx="3570494" cy="274933"/>
              <a:chOff x="556490" y="823369"/>
              <a:chExt cx="3629727" cy="331322"/>
            </a:xfrm>
          </p:grpSpPr>
          <p:sp>
            <p:nvSpPr>
              <p:cNvPr id="472" name="Text Box 154"/>
              <p:cNvSpPr txBox="1">
                <a:spLocks noChangeArrowheads="1"/>
              </p:cNvSpPr>
              <p:nvPr/>
            </p:nvSpPr>
            <p:spPr bwMode="auto">
              <a:xfrm>
                <a:off x="737181" y="823379"/>
                <a:ext cx="1767601" cy="331312"/>
              </a:xfrm>
              <a:prstGeom prst="rect">
                <a:avLst/>
              </a:prstGeom>
              <a:noFill/>
              <a:ln w="57150" algn="ctr">
                <a:noFill/>
                <a:miter lim="800000"/>
                <a:headEnd/>
                <a:tailEnd/>
              </a:ln>
            </p:spPr>
            <p:txBody>
              <a:bodyPr wrap="square">
                <a:spAutoFit/>
              </a:bodyPr>
              <a:lstStyle/>
              <a:p>
                <a:pPr fontAlgn="auto" latinLnBrk="0">
                  <a:spcBef>
                    <a:spcPts val="0"/>
                  </a:spcBef>
                  <a:spcAft>
                    <a:spcPts val="0"/>
                  </a:spcAft>
                  <a:defRPr/>
                </a:pPr>
                <a:r>
                  <a:rPr lang="en-US" altLang="ko-KR" sz="969" kern="0" dirty="0">
                    <a:latin typeface="+mn-lt"/>
                    <a:ea typeface="맑은 고딕" pitchFamily="50" charset="-127"/>
                    <a:cs typeface="Arial" pitchFamily="34" charset="0"/>
                  </a:rPr>
                  <a:t>In Operation</a:t>
                </a:r>
              </a:p>
            </p:txBody>
          </p:sp>
          <p:sp>
            <p:nvSpPr>
              <p:cNvPr id="473" name="Text Box 155"/>
              <p:cNvSpPr txBox="1">
                <a:spLocks noChangeArrowheads="1"/>
              </p:cNvSpPr>
              <p:nvPr/>
            </p:nvSpPr>
            <p:spPr bwMode="auto">
              <a:xfrm>
                <a:off x="2363401" y="823369"/>
                <a:ext cx="1822816" cy="331312"/>
              </a:xfrm>
              <a:prstGeom prst="rect">
                <a:avLst/>
              </a:prstGeom>
              <a:noFill/>
              <a:ln w="57150" algn="ctr">
                <a:noFill/>
                <a:miter lim="800000"/>
                <a:headEnd/>
                <a:tailEnd/>
              </a:ln>
            </p:spPr>
            <p:txBody>
              <a:bodyPr wrap="square">
                <a:spAutoFit/>
              </a:bodyPr>
              <a:lstStyle/>
              <a:p>
                <a:pPr fontAlgn="auto" latinLnBrk="0">
                  <a:spcBef>
                    <a:spcPts val="0"/>
                  </a:spcBef>
                  <a:spcAft>
                    <a:spcPts val="0"/>
                  </a:spcAft>
                  <a:defRPr/>
                </a:pPr>
                <a:r>
                  <a:rPr lang="en-US" altLang="ko-KR" sz="969" kern="0" dirty="0">
                    <a:latin typeface="+mn-lt"/>
                    <a:ea typeface="맑은 고딕" pitchFamily="50" charset="-127"/>
                    <a:cs typeface="Arial" pitchFamily="34" charset="0"/>
                  </a:rPr>
                  <a:t>Under Construction</a:t>
                </a:r>
              </a:p>
            </p:txBody>
          </p:sp>
          <p:pic>
            <p:nvPicPr>
              <p:cNvPr id="474" name="그림 75" descr="con-blue.PNG"/>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56490" y="859647"/>
                <a:ext cx="227984" cy="2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5" name="그림 76" descr="con-green.PNG"/>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182710" y="859650"/>
                <a:ext cx="227984" cy="244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70" name="Text Box 155"/>
            <p:cNvSpPr txBox="1">
              <a:spLocks noChangeArrowheads="1"/>
            </p:cNvSpPr>
            <p:nvPr/>
          </p:nvSpPr>
          <p:spPr bwMode="auto">
            <a:xfrm>
              <a:off x="7706495" y="6250759"/>
              <a:ext cx="1582279" cy="274925"/>
            </a:xfrm>
            <a:prstGeom prst="rect">
              <a:avLst/>
            </a:prstGeom>
            <a:noFill/>
            <a:ln w="57150" algn="ctr">
              <a:noFill/>
              <a:miter lim="800000"/>
              <a:headEnd/>
              <a:tailEnd/>
            </a:ln>
          </p:spPr>
          <p:txBody>
            <a:bodyPr wrap="square">
              <a:spAutoFit/>
            </a:bodyPr>
            <a:lstStyle/>
            <a:p>
              <a:pPr fontAlgn="auto" latinLnBrk="0">
                <a:spcBef>
                  <a:spcPts val="0"/>
                </a:spcBef>
                <a:spcAft>
                  <a:spcPts val="0"/>
                </a:spcAft>
                <a:defRPr/>
              </a:pPr>
              <a:r>
                <a:rPr lang="en-US" altLang="ko-KR" sz="969" kern="0" dirty="0">
                  <a:latin typeface="+mn-lt"/>
                  <a:ea typeface="굴림" pitchFamily="50" charset="-127"/>
                  <a:cs typeface="Arial" pitchFamily="34" charset="0"/>
                </a:rPr>
                <a:t>  Under Planning</a:t>
              </a:r>
            </a:p>
          </p:txBody>
        </p:sp>
        <p:pic>
          <p:nvPicPr>
            <p:cNvPr id="471" name="그림 76" descr="con_yellow.PNG"/>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538121" y="6284913"/>
              <a:ext cx="257245" cy="19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77" name="그림 120" descr="con-blue.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78313" y="3363013"/>
            <a:ext cx="156959" cy="17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 name="TextBox 480"/>
          <p:cNvSpPr txBox="1"/>
          <p:nvPr/>
        </p:nvSpPr>
        <p:spPr>
          <a:xfrm>
            <a:off x="571345" y="1018553"/>
            <a:ext cx="3512074" cy="1631216"/>
          </a:xfrm>
          <a:prstGeom prst="rect">
            <a:avLst/>
          </a:prstGeom>
          <a:noFill/>
        </p:spPr>
        <p:txBody>
          <a:bodyPr wrap="square" rtlCol="0">
            <a:spAutoFit/>
          </a:bodyPr>
          <a:lstStyle/>
          <a:p>
            <a:pPr defTabSz="844083" fontAlgn="auto" latinLnBrk="0">
              <a:spcBef>
                <a:spcPts val="0"/>
              </a:spcBef>
              <a:spcAft>
                <a:spcPts val="0"/>
              </a:spcAft>
              <a:defRPr/>
            </a:pPr>
            <a:r>
              <a:rPr lang="en-US" altLang="ko-KR" sz="1600" kern="0" dirty="0">
                <a:latin typeface="+mn-lt"/>
                <a:ea typeface="굴림" pitchFamily="50" charset="-127"/>
                <a:cs typeface="Arial" pitchFamily="34" charset="0"/>
              </a:rPr>
              <a:t>25 NPPs in operation (2023</a:t>
            </a:r>
            <a:r>
              <a:rPr lang="en-US" altLang="ko-KR" sz="1400" kern="0" dirty="0">
                <a:latin typeface="+mn-lt"/>
                <a:ea typeface="굴림" pitchFamily="50" charset="-127"/>
                <a:cs typeface="Arial" pitchFamily="34" charset="0"/>
              </a:rPr>
              <a:t>)</a:t>
            </a:r>
          </a:p>
          <a:p>
            <a:pPr marL="162662" indent="-162662" defTabSz="844083" fontAlgn="auto" latinLnBrk="0">
              <a:spcBef>
                <a:spcPts val="0"/>
              </a:spcBef>
              <a:spcAft>
                <a:spcPts val="0"/>
              </a:spcAft>
              <a:buFontTx/>
              <a:buChar char="-"/>
              <a:defRPr/>
            </a:pPr>
            <a:r>
              <a:rPr lang="en-US" altLang="ko-KR" sz="1400" kern="0" dirty="0">
                <a:latin typeface="+mn-lt"/>
                <a:ea typeface="굴림" pitchFamily="50" charset="-127"/>
                <a:cs typeface="Arial" pitchFamily="34" charset="0"/>
              </a:rPr>
              <a:t>3 units under construction</a:t>
            </a:r>
          </a:p>
          <a:p>
            <a:pPr marL="162662" indent="-162662" defTabSz="844083" fontAlgn="auto" latinLnBrk="0">
              <a:spcBef>
                <a:spcPts val="0"/>
              </a:spcBef>
              <a:spcAft>
                <a:spcPts val="0"/>
              </a:spcAft>
              <a:buFontTx/>
              <a:buChar char="-"/>
              <a:defRPr/>
            </a:pPr>
            <a:r>
              <a:rPr lang="en-US" altLang="ko-KR" sz="1400" kern="0" dirty="0">
                <a:latin typeface="+mn-lt"/>
                <a:ea typeface="굴림" pitchFamily="50" charset="-127"/>
                <a:cs typeface="Arial" pitchFamily="34" charset="0"/>
              </a:rPr>
              <a:t>Kori #1 and </a:t>
            </a:r>
            <a:r>
              <a:rPr lang="en-US" altLang="ko-KR" sz="1400" kern="0" dirty="0" err="1">
                <a:latin typeface="+mn-lt"/>
                <a:ea typeface="굴림" pitchFamily="50" charset="-127"/>
                <a:cs typeface="Arial" pitchFamily="34" charset="0"/>
              </a:rPr>
              <a:t>Wolsong</a:t>
            </a:r>
            <a:r>
              <a:rPr lang="en-US" altLang="ko-KR" sz="1400" kern="0" dirty="0">
                <a:latin typeface="+mn-lt"/>
                <a:ea typeface="굴림" pitchFamily="50" charset="-127"/>
                <a:cs typeface="Arial" pitchFamily="34" charset="0"/>
              </a:rPr>
              <a:t> # 1 shutdown</a:t>
            </a:r>
            <a:r>
              <a:rPr lang="ko-KR" altLang="en-US" sz="1400" kern="0" dirty="0">
                <a:latin typeface="+mn-lt"/>
                <a:ea typeface="굴림" pitchFamily="50" charset="-127"/>
                <a:cs typeface="Arial" pitchFamily="34" charset="0"/>
              </a:rPr>
              <a:t> </a:t>
            </a:r>
            <a:r>
              <a:rPr lang="en-US" altLang="ko-KR" sz="1400" kern="0" dirty="0">
                <a:latin typeface="+mn-lt"/>
                <a:ea typeface="굴림" pitchFamily="50" charset="-127"/>
                <a:cs typeface="Arial" pitchFamily="34" charset="0"/>
              </a:rPr>
              <a:t>permanently</a:t>
            </a:r>
          </a:p>
          <a:p>
            <a:pPr marL="162662" indent="-162662" defTabSz="844083" fontAlgn="auto" latinLnBrk="0">
              <a:spcBef>
                <a:spcPts val="0"/>
              </a:spcBef>
              <a:spcAft>
                <a:spcPts val="0"/>
              </a:spcAft>
              <a:buFontTx/>
              <a:buChar char="-"/>
              <a:defRPr/>
            </a:pPr>
            <a:r>
              <a:rPr lang="en-US" altLang="ko-KR" sz="1400" kern="0" dirty="0">
                <a:solidFill>
                  <a:srgbClr val="FF0000"/>
                </a:solidFill>
                <a:latin typeface="+mn-lt"/>
                <a:ea typeface="굴림" pitchFamily="50" charset="-127"/>
                <a:cs typeface="Arial" pitchFamily="34" charset="0"/>
              </a:rPr>
              <a:t>4 planned NPPs canceled</a:t>
            </a:r>
          </a:p>
          <a:p>
            <a:pPr marL="162662" indent="-162662" defTabSz="844083" fontAlgn="auto" latinLnBrk="0">
              <a:spcBef>
                <a:spcPts val="0"/>
              </a:spcBef>
              <a:spcAft>
                <a:spcPts val="0"/>
              </a:spcAft>
              <a:buFontTx/>
              <a:buChar char="-"/>
              <a:defRPr/>
            </a:pPr>
            <a:r>
              <a:rPr lang="en-US" altLang="ko-KR" sz="1400" kern="0" dirty="0">
                <a:solidFill>
                  <a:srgbClr val="FF0000"/>
                </a:solidFill>
                <a:latin typeface="+mn-lt"/>
                <a:ea typeface="굴림" pitchFamily="50" charset="-127"/>
                <a:cs typeface="Arial" pitchFamily="34" charset="0"/>
              </a:rPr>
              <a:t>2 NPP constructions suspended</a:t>
            </a:r>
          </a:p>
          <a:p>
            <a:pPr defTabSz="844083" fontAlgn="auto" latinLnBrk="0">
              <a:spcBef>
                <a:spcPts val="0"/>
              </a:spcBef>
              <a:spcAft>
                <a:spcPts val="0"/>
              </a:spcAft>
              <a:defRPr/>
            </a:pPr>
            <a:r>
              <a:rPr lang="en-US" altLang="ko-KR" sz="1400" kern="0" dirty="0">
                <a:solidFill>
                  <a:srgbClr val="FF0000"/>
                </a:solidFill>
                <a:latin typeface="+mn-lt"/>
                <a:ea typeface="굴림" pitchFamily="50" charset="-127"/>
                <a:cs typeface="Arial" pitchFamily="34" charset="0"/>
              </a:rPr>
              <a:t>   </a:t>
            </a:r>
            <a:r>
              <a:rPr lang="en-US" altLang="ko-KR" sz="1400" kern="0" dirty="0">
                <a:solidFill>
                  <a:srgbClr val="0000FF"/>
                </a:solidFill>
                <a:latin typeface="+mn-lt"/>
                <a:ea typeface="굴림" pitchFamily="50" charset="-127"/>
                <a:cs typeface="Arial" pitchFamily="34" charset="0"/>
              </a:rPr>
              <a:t>(Resume construction soon)</a:t>
            </a:r>
          </a:p>
        </p:txBody>
      </p:sp>
      <p:sp>
        <p:nvSpPr>
          <p:cNvPr id="2" name="TextBox 1"/>
          <p:cNvSpPr txBox="1"/>
          <p:nvPr/>
        </p:nvSpPr>
        <p:spPr>
          <a:xfrm>
            <a:off x="581611" y="5424461"/>
            <a:ext cx="1759136" cy="490006"/>
          </a:xfrm>
          <a:prstGeom prst="rect">
            <a:avLst/>
          </a:prstGeom>
          <a:noFill/>
        </p:spPr>
        <p:txBody>
          <a:bodyPr wrap="none" rtlCol="0">
            <a:spAutoFit/>
          </a:bodyPr>
          <a:lstStyle/>
          <a:p>
            <a:r>
              <a:rPr lang="en-US" altLang="ko-KR" sz="1292" dirty="0" err="1">
                <a:latin typeface="+mn-lt"/>
                <a:cs typeface="Times New Roman" panose="02020603050405020304" pitchFamily="18" charset="0"/>
              </a:rPr>
              <a:t>Yongkwang</a:t>
            </a:r>
            <a:r>
              <a:rPr lang="en-US" altLang="ko-KR" sz="1292" dirty="0">
                <a:latin typeface="+mn-lt"/>
                <a:cs typeface="Times New Roman" panose="02020603050405020304" pitchFamily="18" charset="0"/>
              </a:rPr>
              <a:t>→ </a:t>
            </a:r>
            <a:r>
              <a:rPr lang="en-US" altLang="ko-KR" sz="1292" dirty="0" err="1">
                <a:latin typeface="+mn-lt"/>
                <a:cs typeface="Times New Roman" panose="02020603050405020304" pitchFamily="18" charset="0"/>
              </a:rPr>
              <a:t>Hanbit</a:t>
            </a:r>
            <a:endParaRPr lang="en-US" altLang="ko-KR" sz="1292" dirty="0">
              <a:latin typeface="+mn-lt"/>
              <a:cs typeface="Times New Roman" panose="02020603050405020304" pitchFamily="18" charset="0"/>
            </a:endParaRPr>
          </a:p>
          <a:p>
            <a:r>
              <a:rPr lang="en-US" altLang="ko-KR" sz="1292" dirty="0" err="1">
                <a:latin typeface="+mn-lt"/>
                <a:cs typeface="Times New Roman" panose="02020603050405020304" pitchFamily="18" charset="0"/>
              </a:rPr>
              <a:t>Uljin</a:t>
            </a:r>
            <a:r>
              <a:rPr lang="en-US" altLang="ko-KR" sz="1292" dirty="0">
                <a:latin typeface="+mn-lt"/>
                <a:cs typeface="Times New Roman" panose="02020603050405020304" pitchFamily="18" charset="0"/>
              </a:rPr>
              <a:t> → </a:t>
            </a:r>
            <a:r>
              <a:rPr lang="en-US" altLang="ko-KR" sz="1292" dirty="0" err="1">
                <a:latin typeface="+mn-lt"/>
                <a:cs typeface="Times New Roman" panose="02020603050405020304" pitchFamily="18" charset="0"/>
              </a:rPr>
              <a:t>Hanul</a:t>
            </a:r>
            <a:endParaRPr lang="ko-KR" altLang="en-US" sz="1292" dirty="0">
              <a:latin typeface="+mn-lt"/>
              <a:cs typeface="Times New Roman" panose="02020603050405020304" pitchFamily="18" charset="0"/>
            </a:endParaRPr>
          </a:p>
        </p:txBody>
      </p:sp>
      <p:pic>
        <p:nvPicPr>
          <p:cNvPr id="103" name="그림 117" descr="con-blue.PNG"/>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913398" y="4482006"/>
            <a:ext cx="152130" cy="1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그림 91" descr="con-green.PNG"/>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596795" y="4710755"/>
            <a:ext cx="153337" cy="1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 name="그림 91" descr="con-green.PNG"/>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767453" y="4715940"/>
            <a:ext cx="153337" cy="1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 name="그림 101" descr="con-blue.PNG"/>
          <p:cNvPicPr>
            <a:picLocks noChangeAspect="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a:off x="7558324" y="3969228"/>
            <a:ext cx="157304" cy="17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 name="그림 82" descr="con_yellow.PN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593813" y="1657764"/>
            <a:ext cx="156872" cy="17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그림 82" descr="con_yellow.PN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767453" y="1650083"/>
            <a:ext cx="156872" cy="17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그림 82" descr="con_yellow.PN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763918" y="1437323"/>
            <a:ext cx="156872" cy="17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 name="그림 82" descr="con_yellow.PN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589738" y="1433023"/>
            <a:ext cx="156872" cy="17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 name="Rectangle 57"/>
          <p:cNvSpPr>
            <a:spLocks noChangeArrowheads="1"/>
          </p:cNvSpPr>
          <p:nvPr/>
        </p:nvSpPr>
        <p:spPr bwMode="auto">
          <a:xfrm>
            <a:off x="6760483" y="1412776"/>
            <a:ext cx="1019027" cy="49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527" tIns="41031" rIns="83527" bIns="41031">
            <a:spAutoFit/>
          </a:bodyPr>
          <a:lstStyle/>
          <a:p>
            <a:pPr eaLnBrk="0" latinLnBrk="0" hangingPunct="0">
              <a:lnSpc>
                <a:spcPct val="80000"/>
              </a:lnSpc>
            </a:pPr>
            <a:r>
              <a:rPr lang="en-US" altLang="ko-KR" sz="1108" dirty="0" err="1">
                <a:latin typeface="+mn-lt"/>
                <a:ea typeface="맑은 고딕" pitchFamily="50" charset="-127"/>
                <a:cs typeface="Arial" pitchFamily="34" charset="0"/>
              </a:rPr>
              <a:t>Chunji</a:t>
            </a:r>
            <a:r>
              <a:rPr lang="en-US" altLang="ko-KR" sz="1108" dirty="0">
                <a:latin typeface="+mn-lt"/>
                <a:ea typeface="맑은 고딕" pitchFamily="50" charset="-127"/>
                <a:cs typeface="Arial" pitchFamily="34" charset="0"/>
              </a:rPr>
              <a:t>, </a:t>
            </a:r>
            <a:r>
              <a:rPr lang="en-US" altLang="ko-KR" sz="1108" dirty="0" err="1">
                <a:latin typeface="+mn-lt"/>
                <a:ea typeface="맑은 고딕" pitchFamily="50" charset="-127"/>
                <a:cs typeface="Arial" pitchFamily="34" charset="0"/>
              </a:rPr>
              <a:t>Daejin</a:t>
            </a:r>
            <a:r>
              <a:rPr lang="en-US" altLang="ko-KR" sz="1108" dirty="0">
                <a:latin typeface="+mn-lt"/>
                <a:ea typeface="맑은 고딕" pitchFamily="50" charset="-127"/>
                <a:cs typeface="Arial" pitchFamily="34" charset="0"/>
              </a:rPr>
              <a:t> </a:t>
            </a:r>
          </a:p>
          <a:p>
            <a:pPr eaLnBrk="0" latinLnBrk="0" hangingPunct="0">
              <a:lnSpc>
                <a:spcPct val="80000"/>
              </a:lnSpc>
            </a:pPr>
            <a:r>
              <a:rPr lang="en-US" altLang="ko-KR" sz="1108" dirty="0">
                <a:latin typeface="+mn-lt"/>
                <a:ea typeface="맑은 고딕" pitchFamily="50" charset="-127"/>
                <a:cs typeface="Arial" pitchFamily="34" charset="0"/>
              </a:rPr>
              <a:t>4 units</a:t>
            </a:r>
          </a:p>
        </p:txBody>
      </p:sp>
      <p:sp>
        <p:nvSpPr>
          <p:cNvPr id="117" name="TextBox 116"/>
          <p:cNvSpPr txBox="1"/>
          <p:nvPr/>
        </p:nvSpPr>
        <p:spPr>
          <a:xfrm>
            <a:off x="513360" y="2811517"/>
            <a:ext cx="4307696" cy="1200329"/>
          </a:xfrm>
          <a:prstGeom prst="rect">
            <a:avLst/>
          </a:prstGeom>
          <a:noFill/>
        </p:spPr>
        <p:txBody>
          <a:bodyPr wrap="square" rtlCol="0">
            <a:spAutoFit/>
          </a:bodyPr>
          <a:lstStyle/>
          <a:p>
            <a:pPr defTabSz="844083" fontAlgn="auto" latinLnBrk="0">
              <a:spcBef>
                <a:spcPts val="0"/>
              </a:spcBef>
              <a:spcAft>
                <a:spcPts val="0"/>
              </a:spcAft>
              <a:defRPr/>
            </a:pPr>
            <a:r>
              <a:rPr lang="en-US" altLang="ko-KR" sz="1600" kern="0" dirty="0">
                <a:latin typeface="+mn-lt"/>
                <a:ea typeface="굴림" pitchFamily="50" charset="-127"/>
                <a:cs typeface="Arial" pitchFamily="34" charset="0"/>
              </a:rPr>
              <a:t>Electricity cost (~110 \/kWh) and share </a:t>
            </a:r>
          </a:p>
          <a:p>
            <a:pPr marL="162662" indent="-162662" defTabSz="844083" fontAlgn="auto" latinLnBrk="0">
              <a:spcBef>
                <a:spcPts val="0"/>
              </a:spcBef>
              <a:spcAft>
                <a:spcPts val="0"/>
              </a:spcAft>
              <a:buFontTx/>
              <a:buChar char="-"/>
              <a:defRPr/>
            </a:pPr>
            <a:r>
              <a:rPr lang="en-US" altLang="ko-KR" sz="1400" kern="0" dirty="0">
                <a:solidFill>
                  <a:srgbClr val="0000FF"/>
                </a:solidFill>
                <a:latin typeface="+mn-lt"/>
                <a:ea typeface="굴림" pitchFamily="50" charset="-127"/>
                <a:cs typeface="Arial" pitchFamily="34" charset="0"/>
              </a:rPr>
              <a:t>Nuclear ~60 \/kWh (30%)</a:t>
            </a:r>
          </a:p>
          <a:p>
            <a:pPr marL="162662" indent="-162662" defTabSz="844083" fontAlgn="auto" latinLnBrk="0">
              <a:spcBef>
                <a:spcPts val="0"/>
              </a:spcBef>
              <a:spcAft>
                <a:spcPts val="0"/>
              </a:spcAft>
              <a:buFontTx/>
              <a:buChar char="-"/>
              <a:defRPr/>
            </a:pPr>
            <a:r>
              <a:rPr lang="en-US" altLang="ko-KR" sz="1400" kern="0" dirty="0">
                <a:latin typeface="+mn-lt"/>
                <a:ea typeface="굴림" pitchFamily="50" charset="-127"/>
                <a:cs typeface="Arial" pitchFamily="34" charset="0"/>
              </a:rPr>
              <a:t>Coal     ~80 \/kWh (40%) → </a:t>
            </a:r>
            <a:r>
              <a:rPr lang="en-US" altLang="ko-KR" sz="1400" kern="0" dirty="0">
                <a:solidFill>
                  <a:srgbClr val="FF0000"/>
                </a:solidFill>
                <a:latin typeface="+mn-lt"/>
                <a:ea typeface="굴림" pitchFamily="50" charset="-127"/>
                <a:cs typeface="Arial" pitchFamily="34" charset="0"/>
              </a:rPr>
              <a:t>150 W/kWh</a:t>
            </a:r>
          </a:p>
          <a:p>
            <a:pPr marL="162662" indent="-162662" defTabSz="844083" fontAlgn="auto" latinLnBrk="0">
              <a:spcBef>
                <a:spcPts val="0"/>
              </a:spcBef>
              <a:spcAft>
                <a:spcPts val="0"/>
              </a:spcAft>
              <a:buFontTx/>
              <a:buChar char="-"/>
              <a:defRPr/>
            </a:pPr>
            <a:r>
              <a:rPr lang="en-US" altLang="ko-KR" sz="1400" kern="0" dirty="0">
                <a:latin typeface="+mn-lt"/>
                <a:ea typeface="굴림" pitchFamily="50" charset="-127"/>
                <a:cs typeface="Arial" pitchFamily="34" charset="0"/>
              </a:rPr>
              <a:t>LNG    ~120 \/kWh (20%) → </a:t>
            </a:r>
            <a:r>
              <a:rPr lang="en-US" altLang="ko-KR" sz="1400" kern="0" dirty="0">
                <a:solidFill>
                  <a:srgbClr val="FF0000"/>
                </a:solidFill>
                <a:latin typeface="+mn-lt"/>
                <a:ea typeface="굴림" pitchFamily="50" charset="-127"/>
                <a:cs typeface="Arial" pitchFamily="34" charset="0"/>
              </a:rPr>
              <a:t>280 W/kWh</a:t>
            </a:r>
          </a:p>
          <a:p>
            <a:pPr marL="162662" indent="-162662" defTabSz="844083" fontAlgn="auto" latinLnBrk="0">
              <a:spcBef>
                <a:spcPts val="0"/>
              </a:spcBef>
              <a:spcAft>
                <a:spcPts val="0"/>
              </a:spcAft>
              <a:buFontTx/>
              <a:buChar char="-"/>
              <a:defRPr/>
            </a:pPr>
            <a:r>
              <a:rPr lang="en-US" altLang="ko-KR" sz="1400" kern="0" dirty="0">
                <a:latin typeface="+mn-lt"/>
                <a:ea typeface="굴림" pitchFamily="50" charset="-127"/>
                <a:cs typeface="Arial" pitchFamily="34" charset="0"/>
              </a:rPr>
              <a:t>Others ~200 \/kWh (10%) → </a:t>
            </a:r>
            <a:r>
              <a:rPr lang="en-US" altLang="ko-KR" sz="1400" kern="0" dirty="0">
                <a:solidFill>
                  <a:srgbClr val="FF0000"/>
                </a:solidFill>
                <a:latin typeface="+mn-lt"/>
                <a:ea typeface="굴림" pitchFamily="50" charset="-127"/>
                <a:cs typeface="Arial" pitchFamily="34" charset="0"/>
              </a:rPr>
              <a:t>270 W/kWh</a:t>
            </a:r>
          </a:p>
        </p:txBody>
      </p:sp>
      <p:pic>
        <p:nvPicPr>
          <p:cNvPr id="109" name="그림 101" descr="con-blue.PNG"/>
          <p:cNvPicPr>
            <a:picLocks noChangeAspect="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a:off x="7253179" y="5579641"/>
            <a:ext cx="157304" cy="17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 name="Text Box 155"/>
          <p:cNvSpPr txBox="1">
            <a:spLocks noChangeArrowheads="1"/>
          </p:cNvSpPr>
          <p:nvPr/>
        </p:nvSpPr>
        <p:spPr bwMode="auto">
          <a:xfrm>
            <a:off x="7356983" y="5554006"/>
            <a:ext cx="1429009" cy="241476"/>
          </a:xfrm>
          <a:prstGeom prst="rect">
            <a:avLst/>
          </a:prstGeom>
          <a:noFill/>
          <a:ln w="57150" algn="ctr">
            <a:noFill/>
            <a:miter lim="800000"/>
            <a:headEnd/>
            <a:tailEnd/>
          </a:ln>
        </p:spPr>
        <p:txBody>
          <a:bodyPr wrap="square">
            <a:spAutoFit/>
          </a:bodyPr>
          <a:lstStyle/>
          <a:p>
            <a:pPr fontAlgn="auto" latinLnBrk="0">
              <a:spcBef>
                <a:spcPts val="0"/>
              </a:spcBef>
              <a:spcAft>
                <a:spcPts val="0"/>
              </a:spcAft>
              <a:defRPr/>
            </a:pPr>
            <a:r>
              <a:rPr lang="en-US" altLang="ko-KR" sz="969" kern="0" dirty="0">
                <a:latin typeface="+mn-lt"/>
                <a:ea typeface="굴림" pitchFamily="50" charset="-127"/>
                <a:cs typeface="Arial" pitchFamily="34" charset="0"/>
              </a:rPr>
              <a:t>Permanent shutdown</a:t>
            </a:r>
          </a:p>
        </p:txBody>
      </p:sp>
      <p:pic>
        <p:nvPicPr>
          <p:cNvPr id="114" name="그림 117" descr="con-blue.PNG">
            <a:extLst>
              <a:ext uri="{FF2B5EF4-FFF2-40B4-BE49-F238E27FC236}">
                <a16:creationId xmlns:a16="http://schemas.microsoft.com/office/drawing/2014/main" id="{24FDF626-167B-47A8-AAD8-7F78B4349FB1}"/>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082533" y="4482006"/>
            <a:ext cx="152130" cy="1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 name="그림 117" descr="con-blue.PNG">
            <a:extLst>
              <a:ext uri="{FF2B5EF4-FFF2-40B4-BE49-F238E27FC236}">
                <a16:creationId xmlns:a16="http://schemas.microsoft.com/office/drawing/2014/main" id="{DBC44BA4-B10C-4873-A78B-34C0A103B17A}"/>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591866" y="2033344"/>
            <a:ext cx="152130" cy="1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95813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513726" y="362673"/>
            <a:ext cx="7334510" cy="494875"/>
          </a:xfrm>
        </p:spPr>
        <p:txBody>
          <a:bodyPr>
            <a:noAutofit/>
          </a:bodyPr>
          <a:lstStyle/>
          <a:p>
            <a:r>
              <a:rPr lang="en-US" altLang="ko-KR" sz="2566" dirty="0"/>
              <a:t>High Temperature Gas Cooled Reactor (MMR++)</a:t>
            </a:r>
          </a:p>
        </p:txBody>
      </p:sp>
      <p:cxnSp>
        <p:nvCxnSpPr>
          <p:cNvPr id="58" name="직선 연결선 57"/>
          <p:cNvCxnSpPr/>
          <p:nvPr/>
        </p:nvCxnSpPr>
        <p:spPr>
          <a:xfrm>
            <a:off x="-1" y="873840"/>
            <a:ext cx="9144000" cy="0"/>
          </a:xfrm>
          <a:prstGeom prst="line">
            <a:avLst/>
          </a:prstGeom>
          <a:ln w="12700">
            <a:solidFill>
              <a:srgbClr val="D72528"/>
            </a:solidFill>
          </a:ln>
        </p:spPr>
        <p:style>
          <a:lnRef idx="1">
            <a:schemeClr val="accent1"/>
          </a:lnRef>
          <a:fillRef idx="0">
            <a:schemeClr val="accent1"/>
          </a:fillRef>
          <a:effectRef idx="0">
            <a:schemeClr val="accent1"/>
          </a:effectRef>
          <a:fontRef idx="minor">
            <a:schemeClr val="tx1"/>
          </a:fontRef>
        </p:style>
      </p:cxnSp>
      <p:sp>
        <p:nvSpPr>
          <p:cNvPr id="61" name="자유형: 도형 70">
            <a:extLst>
              <a:ext uri="{FF2B5EF4-FFF2-40B4-BE49-F238E27FC236}">
                <a16:creationId xmlns:a16="http://schemas.microsoft.com/office/drawing/2014/main" id="{009A80EF-82AC-4F9A-99C0-9EC0315F6C1E}"/>
              </a:ext>
            </a:extLst>
          </p:cNvPr>
          <p:cNvSpPr/>
          <p:nvPr/>
        </p:nvSpPr>
        <p:spPr>
          <a:xfrm>
            <a:off x="105899" y="4225268"/>
            <a:ext cx="8802134" cy="2113249"/>
          </a:xfrm>
          <a:custGeom>
            <a:avLst/>
            <a:gdLst>
              <a:gd name="connsiteX0" fmla="*/ 524949 w 9915145"/>
              <a:gd name="connsiteY0" fmla="*/ 0 h 1403782"/>
              <a:gd name="connsiteX1" fmla="*/ 9390196 w 9915145"/>
              <a:gd name="connsiteY1" fmla="*/ 0 h 1403782"/>
              <a:gd name="connsiteX2" fmla="*/ 9915145 w 9915145"/>
              <a:gd name="connsiteY2" fmla="*/ 536735 h 1403782"/>
              <a:gd name="connsiteX3" fmla="*/ 9915145 w 9915145"/>
              <a:gd name="connsiteY3" fmla="*/ 1403782 h 1403782"/>
              <a:gd name="connsiteX4" fmla="*/ 0 w 9915145"/>
              <a:gd name="connsiteY4" fmla="*/ 1403782 h 1403782"/>
              <a:gd name="connsiteX5" fmla="*/ 0 w 9915145"/>
              <a:gd name="connsiteY5" fmla="*/ 536735 h 1403782"/>
              <a:gd name="connsiteX6" fmla="*/ 524949 w 9915145"/>
              <a:gd name="connsiteY6" fmla="*/ 0 h 140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5145" h="1403782">
                <a:moveTo>
                  <a:pt x="524949" y="0"/>
                </a:moveTo>
                <a:lnTo>
                  <a:pt x="9390196" y="0"/>
                </a:lnTo>
                <a:cubicBezTo>
                  <a:pt x="9680117" y="0"/>
                  <a:pt x="9915145" y="240305"/>
                  <a:pt x="9915145" y="536735"/>
                </a:cubicBezTo>
                <a:lnTo>
                  <a:pt x="9915145" y="1403782"/>
                </a:lnTo>
                <a:lnTo>
                  <a:pt x="0" y="1403782"/>
                </a:lnTo>
                <a:lnTo>
                  <a:pt x="0" y="536735"/>
                </a:lnTo>
                <a:cubicBezTo>
                  <a:pt x="0" y="240305"/>
                  <a:pt x="235028" y="0"/>
                  <a:pt x="524949" y="0"/>
                </a:cubicBezTo>
                <a:close/>
              </a:path>
            </a:pathLst>
          </a:custGeom>
          <a:solidFill>
            <a:srgbClr val="1177FF">
              <a:alpha val="12000"/>
            </a:srgbClr>
          </a:solidFill>
          <a:ln w="889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1662" dirty="0">
              <a:latin typeface="KoPubWorld돋움체 Bold" panose="00000800000000000000" pitchFamily="2" charset="-127"/>
            </a:endParaRPr>
          </a:p>
        </p:txBody>
      </p:sp>
      <p:sp>
        <p:nvSpPr>
          <p:cNvPr id="63" name="직사각형 62">
            <a:extLst>
              <a:ext uri="{FF2B5EF4-FFF2-40B4-BE49-F238E27FC236}">
                <a16:creationId xmlns:a16="http://schemas.microsoft.com/office/drawing/2014/main" id="{7E6E66EC-7FD8-453A-8AB6-AE94F755B91C}"/>
              </a:ext>
            </a:extLst>
          </p:cNvPr>
          <p:cNvSpPr/>
          <p:nvPr/>
        </p:nvSpPr>
        <p:spPr>
          <a:xfrm>
            <a:off x="350010" y="4504430"/>
            <a:ext cx="8406134" cy="1602042"/>
          </a:xfrm>
          <a:prstGeom prst="rect">
            <a:avLst/>
          </a:prstGeom>
        </p:spPr>
        <p:txBody>
          <a:bodyPr wrap="square">
            <a:spAutoFit/>
          </a:bodyPr>
          <a:lstStyle/>
          <a:p>
            <a:pPr marL="152390" marR="23444" indent="-152390">
              <a:spcBef>
                <a:spcPts val="277"/>
              </a:spcBef>
              <a:spcAft>
                <a:spcPts val="554"/>
              </a:spcAft>
            </a:pPr>
            <a:r>
              <a:rPr lang="en-US" altLang="ko-KR" sz="1662" kern="0" spc="-46" dirty="0">
                <a:latin typeface="KoPub돋움체 Medium" panose="02020603020101020101" pitchFamily="18" charset="-127"/>
                <a:ea typeface="KoPub돋움체 Medium" panose="02020603020101020101" pitchFamily="18" charset="-127"/>
              </a:rPr>
              <a:t>•</a:t>
            </a:r>
            <a:r>
              <a:rPr lang="ko-KR" altLang="en-US" sz="1662" kern="0" spc="-46" dirty="0">
                <a:latin typeface="KoPub돋움체 Medium" panose="02020603020101020101" pitchFamily="18" charset="-127"/>
                <a:ea typeface="KoPub돋움체 Medium" panose="02020603020101020101" pitchFamily="18" charset="-127"/>
              </a:rPr>
              <a:t> </a:t>
            </a:r>
            <a:r>
              <a:rPr lang="en-US" altLang="ko-KR" sz="1662" kern="0" spc="-46" dirty="0">
                <a:latin typeface="KoPub돋움체 Medium" panose="02020603020101020101" pitchFamily="18" charset="-127"/>
                <a:ea typeface="KoPub돋움체 Medium" panose="02020603020101020101" pitchFamily="18" charset="-127"/>
              </a:rPr>
              <a:t>Completed nuclear reactor key-technology development for supplying high-temperature heat necessary for hydrogen production</a:t>
            </a:r>
          </a:p>
          <a:p>
            <a:pPr marL="152390" marR="23444" indent="-152390">
              <a:spcBef>
                <a:spcPts val="277"/>
              </a:spcBef>
              <a:spcAft>
                <a:spcPts val="554"/>
              </a:spcAft>
            </a:pPr>
            <a:r>
              <a:rPr lang="en-US" altLang="ko-KR" sz="1662" kern="0" spc="-46" dirty="0">
                <a:latin typeface="KoPub돋움체 Medium" panose="02020603020101020101" pitchFamily="18" charset="-127"/>
                <a:ea typeface="KoPub돋움체 Medium" panose="02020603020101020101" pitchFamily="18" charset="-127"/>
              </a:rPr>
              <a:t>• Discussion on demonstration reactor linked to industrial process heat and high-temperature water electrolysis hydrogen production unit (MMR++)</a:t>
            </a:r>
          </a:p>
          <a:p>
            <a:pPr marL="152390" marR="23444" indent="-152390">
              <a:spcBef>
                <a:spcPts val="277"/>
              </a:spcBef>
              <a:spcAft>
                <a:spcPts val="554"/>
              </a:spcAft>
            </a:pPr>
            <a:r>
              <a:rPr lang="en-US" altLang="ko-KR" sz="1662" kern="0" spc="-46" dirty="0">
                <a:latin typeface="KoPub돋움체 Medium" panose="02020603020101020101" pitchFamily="18" charset="-127"/>
                <a:ea typeface="KoPub돋움체 Medium" panose="02020603020101020101" pitchFamily="18" charset="-127"/>
              </a:rPr>
              <a:t>   ※ KAERI provides reactor design (core design and safety analysis)</a:t>
            </a:r>
          </a:p>
        </p:txBody>
      </p:sp>
      <p:pic>
        <p:nvPicPr>
          <p:cNvPr id="8" name="그림 7">
            <a:extLst>
              <a:ext uri="{FF2B5EF4-FFF2-40B4-BE49-F238E27FC236}">
                <a16:creationId xmlns:a16="http://schemas.microsoft.com/office/drawing/2014/main" id="{14B54DA6-F900-497A-9735-9AB96684A008}"/>
              </a:ext>
            </a:extLst>
          </p:cNvPr>
          <p:cNvPicPr>
            <a:picLocks noChangeAspect="1"/>
          </p:cNvPicPr>
          <p:nvPr/>
        </p:nvPicPr>
        <p:blipFill>
          <a:blip r:embed="rId2"/>
          <a:stretch>
            <a:fillRect/>
          </a:stretch>
        </p:blipFill>
        <p:spPr>
          <a:xfrm>
            <a:off x="6200485" y="1292401"/>
            <a:ext cx="2555659" cy="2701696"/>
          </a:xfrm>
          <a:prstGeom prst="rect">
            <a:avLst/>
          </a:prstGeom>
        </p:spPr>
      </p:pic>
      <p:pic>
        <p:nvPicPr>
          <p:cNvPr id="9" name="그림 8">
            <a:extLst>
              <a:ext uri="{FF2B5EF4-FFF2-40B4-BE49-F238E27FC236}">
                <a16:creationId xmlns:a16="http://schemas.microsoft.com/office/drawing/2014/main" id="{BFB69F65-014B-4769-85C2-7BCEF970CE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677" r="24923"/>
          <a:stretch/>
        </p:blipFill>
        <p:spPr>
          <a:xfrm>
            <a:off x="275344" y="1244408"/>
            <a:ext cx="2412870" cy="2494924"/>
          </a:xfrm>
          <a:prstGeom prst="rect">
            <a:avLst/>
          </a:prstGeom>
        </p:spPr>
      </p:pic>
      <p:pic>
        <p:nvPicPr>
          <p:cNvPr id="10" name="그림 9">
            <a:extLst>
              <a:ext uri="{FF2B5EF4-FFF2-40B4-BE49-F238E27FC236}">
                <a16:creationId xmlns:a16="http://schemas.microsoft.com/office/drawing/2014/main" id="{DF63FDC7-3502-4E7C-B017-6E8BCDA5B0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8711" y="1308693"/>
            <a:ext cx="2860933" cy="2481721"/>
          </a:xfrm>
          <a:prstGeom prst="rect">
            <a:avLst/>
          </a:prstGeom>
        </p:spPr>
      </p:pic>
    </p:spTree>
    <p:extLst>
      <p:ext uri="{BB962C8B-B14F-4D97-AF65-F5344CB8AC3E}">
        <p14:creationId xmlns:p14="http://schemas.microsoft.com/office/powerpoint/2010/main" val="598343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513726" y="362673"/>
            <a:ext cx="7334510" cy="494875"/>
          </a:xfrm>
        </p:spPr>
        <p:txBody>
          <a:bodyPr>
            <a:noAutofit/>
          </a:bodyPr>
          <a:lstStyle/>
          <a:p>
            <a:r>
              <a:rPr lang="en-US" altLang="ko-KR" sz="2566" dirty="0"/>
              <a:t>MSR, Molten Salt Reactor</a:t>
            </a:r>
          </a:p>
        </p:txBody>
      </p:sp>
      <p:cxnSp>
        <p:nvCxnSpPr>
          <p:cNvPr id="58" name="직선 연결선 57"/>
          <p:cNvCxnSpPr/>
          <p:nvPr/>
        </p:nvCxnSpPr>
        <p:spPr>
          <a:xfrm>
            <a:off x="-1" y="873840"/>
            <a:ext cx="9144000" cy="0"/>
          </a:xfrm>
          <a:prstGeom prst="line">
            <a:avLst/>
          </a:prstGeom>
          <a:ln w="12700">
            <a:solidFill>
              <a:srgbClr val="D72528"/>
            </a:solidFill>
          </a:ln>
        </p:spPr>
        <p:style>
          <a:lnRef idx="1">
            <a:schemeClr val="accent1"/>
          </a:lnRef>
          <a:fillRef idx="0">
            <a:schemeClr val="accent1"/>
          </a:fillRef>
          <a:effectRef idx="0">
            <a:schemeClr val="accent1"/>
          </a:effectRef>
          <a:fontRef idx="minor">
            <a:schemeClr val="tx1"/>
          </a:fontRef>
        </p:style>
      </p:cxnSp>
      <p:sp>
        <p:nvSpPr>
          <p:cNvPr id="61" name="자유형: 도형 70">
            <a:extLst>
              <a:ext uri="{FF2B5EF4-FFF2-40B4-BE49-F238E27FC236}">
                <a16:creationId xmlns:a16="http://schemas.microsoft.com/office/drawing/2014/main" id="{009A80EF-82AC-4F9A-99C0-9EC0315F6C1E}"/>
              </a:ext>
            </a:extLst>
          </p:cNvPr>
          <p:cNvSpPr/>
          <p:nvPr/>
        </p:nvSpPr>
        <p:spPr>
          <a:xfrm>
            <a:off x="105899" y="4225268"/>
            <a:ext cx="8802134" cy="2113249"/>
          </a:xfrm>
          <a:custGeom>
            <a:avLst/>
            <a:gdLst>
              <a:gd name="connsiteX0" fmla="*/ 524949 w 9915145"/>
              <a:gd name="connsiteY0" fmla="*/ 0 h 1403782"/>
              <a:gd name="connsiteX1" fmla="*/ 9390196 w 9915145"/>
              <a:gd name="connsiteY1" fmla="*/ 0 h 1403782"/>
              <a:gd name="connsiteX2" fmla="*/ 9915145 w 9915145"/>
              <a:gd name="connsiteY2" fmla="*/ 536735 h 1403782"/>
              <a:gd name="connsiteX3" fmla="*/ 9915145 w 9915145"/>
              <a:gd name="connsiteY3" fmla="*/ 1403782 h 1403782"/>
              <a:gd name="connsiteX4" fmla="*/ 0 w 9915145"/>
              <a:gd name="connsiteY4" fmla="*/ 1403782 h 1403782"/>
              <a:gd name="connsiteX5" fmla="*/ 0 w 9915145"/>
              <a:gd name="connsiteY5" fmla="*/ 536735 h 1403782"/>
              <a:gd name="connsiteX6" fmla="*/ 524949 w 9915145"/>
              <a:gd name="connsiteY6" fmla="*/ 0 h 140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5145" h="1403782">
                <a:moveTo>
                  <a:pt x="524949" y="0"/>
                </a:moveTo>
                <a:lnTo>
                  <a:pt x="9390196" y="0"/>
                </a:lnTo>
                <a:cubicBezTo>
                  <a:pt x="9680117" y="0"/>
                  <a:pt x="9915145" y="240305"/>
                  <a:pt x="9915145" y="536735"/>
                </a:cubicBezTo>
                <a:lnTo>
                  <a:pt x="9915145" y="1403782"/>
                </a:lnTo>
                <a:lnTo>
                  <a:pt x="0" y="1403782"/>
                </a:lnTo>
                <a:lnTo>
                  <a:pt x="0" y="536735"/>
                </a:lnTo>
                <a:cubicBezTo>
                  <a:pt x="0" y="240305"/>
                  <a:pt x="235028" y="0"/>
                  <a:pt x="524949" y="0"/>
                </a:cubicBezTo>
                <a:close/>
              </a:path>
            </a:pathLst>
          </a:custGeom>
          <a:solidFill>
            <a:srgbClr val="1177FF">
              <a:alpha val="12000"/>
            </a:srgbClr>
          </a:solidFill>
          <a:ln w="889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1662" dirty="0">
              <a:latin typeface="KoPubWorld돋움체 Bold" panose="00000800000000000000" pitchFamily="2" charset="-127"/>
            </a:endParaRPr>
          </a:p>
        </p:txBody>
      </p:sp>
      <p:sp>
        <p:nvSpPr>
          <p:cNvPr id="63" name="직사각형 62">
            <a:extLst>
              <a:ext uri="{FF2B5EF4-FFF2-40B4-BE49-F238E27FC236}">
                <a16:creationId xmlns:a16="http://schemas.microsoft.com/office/drawing/2014/main" id="{7E6E66EC-7FD8-453A-8AB6-AE94F755B91C}"/>
              </a:ext>
            </a:extLst>
          </p:cNvPr>
          <p:cNvSpPr/>
          <p:nvPr/>
        </p:nvSpPr>
        <p:spPr>
          <a:xfrm>
            <a:off x="350010" y="4504430"/>
            <a:ext cx="8672069" cy="1602042"/>
          </a:xfrm>
          <a:prstGeom prst="rect">
            <a:avLst/>
          </a:prstGeom>
        </p:spPr>
        <p:txBody>
          <a:bodyPr wrap="square">
            <a:spAutoFit/>
          </a:bodyPr>
          <a:lstStyle/>
          <a:p>
            <a:pPr marL="152390" marR="23444" indent="-152390">
              <a:spcBef>
                <a:spcPts val="277"/>
              </a:spcBef>
              <a:spcAft>
                <a:spcPts val="554"/>
              </a:spcAft>
            </a:pPr>
            <a:r>
              <a:rPr lang="en-US" altLang="ko-KR" sz="1662" kern="0" spc="-46" dirty="0">
                <a:latin typeface="KoPub돋움체 Medium" panose="02020603020101020101" pitchFamily="18" charset="-127"/>
                <a:ea typeface="KoPub돋움체 Medium" panose="02020603020101020101" pitchFamily="18" charset="-127"/>
              </a:rPr>
              <a:t> •</a:t>
            </a:r>
            <a:r>
              <a:rPr lang="ko-KR" altLang="en-US" sz="1662" kern="0" spc="-46" dirty="0">
                <a:latin typeface="KoPub돋움체 Medium" panose="02020603020101020101" pitchFamily="18" charset="-127"/>
                <a:ea typeface="KoPub돋움체 Medium" panose="02020603020101020101" pitchFamily="18" charset="-127"/>
              </a:rPr>
              <a:t> </a:t>
            </a:r>
            <a:r>
              <a:rPr lang="en-US" altLang="ko-KR" sz="1662" kern="0" spc="-46" dirty="0">
                <a:latin typeface="KoPub돋움체 Medium" panose="02020603020101020101" pitchFamily="18" charset="-127"/>
                <a:ea typeface="KoPub돋움체 Medium" panose="02020603020101020101" pitchFamily="18" charset="-127"/>
              </a:rPr>
              <a:t>Selected as “Innovation Challenge Project” in 2021 to secure MSR’s key technology suitable for carbon-free marine systems (’23-’26)</a:t>
            </a:r>
          </a:p>
          <a:p>
            <a:pPr marL="152390" marR="23444" indent="-152390">
              <a:spcBef>
                <a:spcPts val="277"/>
              </a:spcBef>
              <a:spcAft>
                <a:spcPts val="554"/>
              </a:spcAft>
            </a:pPr>
            <a:r>
              <a:rPr lang="en-US" altLang="ko-KR" sz="1662" kern="0" spc="-46" dirty="0">
                <a:latin typeface="KoPub돋움체 Medium" panose="02020603020101020101" pitchFamily="18" charset="-127"/>
                <a:ea typeface="KoPub돋움체 Medium" panose="02020603020101020101" pitchFamily="18" charset="-127"/>
              </a:rPr>
              <a:t>  • Development of mobile molten salt reactor (MSR) technology for floating or ship propulsion through industry-academia-research cooperation</a:t>
            </a:r>
          </a:p>
          <a:p>
            <a:pPr marL="152390" marR="23444" indent="-152390">
              <a:spcBef>
                <a:spcPts val="277"/>
              </a:spcBef>
              <a:spcAft>
                <a:spcPts val="554"/>
              </a:spcAft>
            </a:pPr>
            <a:r>
              <a:rPr lang="en-US" altLang="ko-KR" sz="1662" kern="0" spc="-46" dirty="0">
                <a:latin typeface="KoPub돋움체 Medium" panose="02020603020101020101" pitchFamily="18" charset="-127"/>
                <a:ea typeface="KoPub돋움체 Medium" panose="02020603020101020101" pitchFamily="18" charset="-127"/>
              </a:rPr>
              <a:t>   ※ Joint planning with Samsung Heavy Industries is underway</a:t>
            </a:r>
          </a:p>
        </p:txBody>
      </p:sp>
      <p:pic>
        <p:nvPicPr>
          <p:cNvPr id="11" name="_x225096184" descr="EMB00000d88bd26">
            <a:extLst>
              <a:ext uri="{FF2B5EF4-FFF2-40B4-BE49-F238E27FC236}">
                <a16:creationId xmlns:a16="http://schemas.microsoft.com/office/drawing/2014/main" id="{9CB7E906-3405-4D78-8785-F62E5F3E29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927" y="1496903"/>
            <a:ext cx="2126274" cy="2094035"/>
          </a:xfrm>
          <a:prstGeom prst="rect">
            <a:avLst/>
          </a:prstGeom>
          <a:noFill/>
          <a:extLst>
            <a:ext uri="{909E8E84-426E-40DD-AFC4-6F175D3DCCD1}">
              <a14:hiddenFill xmlns:a14="http://schemas.microsoft.com/office/drawing/2010/main">
                <a:solidFill>
                  <a:srgbClr val="FFFFFF"/>
                </a:solidFill>
              </a14:hiddenFill>
            </a:ext>
          </a:extLst>
        </p:spPr>
      </p:pic>
      <p:pic>
        <p:nvPicPr>
          <p:cNvPr id="12" name="_x225096184" descr="EMB00000d88bd29">
            <a:extLst>
              <a:ext uri="{FF2B5EF4-FFF2-40B4-BE49-F238E27FC236}">
                <a16:creationId xmlns:a16="http://schemas.microsoft.com/office/drawing/2014/main" id="{4AD031DA-5790-4B15-AED0-45AD032F37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750" y="1625825"/>
            <a:ext cx="1143000" cy="1948962"/>
          </a:xfrm>
          <a:prstGeom prst="rect">
            <a:avLst/>
          </a:prstGeom>
          <a:noFill/>
          <a:extLst>
            <a:ext uri="{909E8E84-426E-40DD-AFC4-6F175D3DCCD1}">
              <a14:hiddenFill xmlns:a14="http://schemas.microsoft.com/office/drawing/2010/main">
                <a:solidFill>
                  <a:srgbClr val="FFFFFF"/>
                </a:solidFill>
              </a14:hiddenFill>
            </a:ext>
          </a:extLst>
        </p:spPr>
      </p:pic>
      <p:pic>
        <p:nvPicPr>
          <p:cNvPr id="13" name="_x225096504" descr="EMB00000d88bd2e">
            <a:extLst>
              <a:ext uri="{FF2B5EF4-FFF2-40B4-BE49-F238E27FC236}">
                <a16:creationId xmlns:a16="http://schemas.microsoft.com/office/drawing/2014/main" id="{05D5AD46-40AB-492F-ABA0-BE4DEFA701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538" b="8316"/>
          <a:stretch>
            <a:fillRect/>
          </a:stretch>
        </p:blipFill>
        <p:spPr bwMode="auto">
          <a:xfrm>
            <a:off x="3989569" y="2323670"/>
            <a:ext cx="4535740" cy="11779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40325" y="1553233"/>
            <a:ext cx="724482" cy="112598"/>
          </a:xfrm>
          <a:prstGeom prst="rect">
            <a:avLst/>
          </a:prstGeom>
          <a:solidFill>
            <a:schemeClr val="bg1"/>
          </a:solidFill>
        </p:spPr>
        <p:txBody>
          <a:bodyPr wrap="none" rtlCol="0" anchor="ctr">
            <a:noAutofit/>
          </a:bodyPr>
          <a:lstStyle/>
          <a:p>
            <a:pPr marL="80812" indent="-80812">
              <a:lnSpc>
                <a:spcPct val="110000"/>
              </a:lnSpc>
              <a:buClr>
                <a:srgbClr val="1177FF"/>
              </a:buClr>
              <a:buFont typeface="Arial" panose="020B0604020202020204" pitchFamily="34" charset="0"/>
              <a:buChar char="•"/>
            </a:pPr>
            <a:r>
              <a:rPr lang="en-US" altLang="ko-KR" sz="941" dirty="0">
                <a:ln>
                  <a:solidFill>
                    <a:prstClr val="black">
                      <a:lumMod val="75000"/>
                      <a:lumOff val="25000"/>
                      <a:alpha val="30000"/>
                    </a:prstClr>
                  </a:solidFill>
                </a:ln>
                <a:solidFill>
                  <a:prstClr val="black">
                    <a:lumMod val="75000"/>
                    <a:lumOff val="25000"/>
                  </a:prstClr>
                </a:solidFill>
                <a:latin typeface="KoPubWorld돋움체 Light" panose="00000300000000000000" pitchFamily="2" charset="-127"/>
                <a:ea typeface="KoPubWorld돋움체 Light" panose="00000300000000000000" pitchFamily="2" charset="-127"/>
                <a:cs typeface="KoPubWorld돋움체 Light" panose="00000300000000000000" pitchFamily="2" charset="-127"/>
              </a:rPr>
              <a:t>He Pump</a:t>
            </a:r>
            <a:endParaRPr lang="ko-KR" altLang="en-US" sz="941" dirty="0">
              <a:ln>
                <a:solidFill>
                  <a:prstClr val="black">
                    <a:lumMod val="75000"/>
                    <a:lumOff val="25000"/>
                    <a:alpha val="30000"/>
                  </a:prstClr>
                </a:solidFill>
              </a:ln>
              <a:solidFill>
                <a:prstClr val="black">
                  <a:lumMod val="75000"/>
                  <a:lumOff val="25000"/>
                </a:prstClr>
              </a:solidFill>
              <a:latin typeface="KoPubWorld돋움체 Light" panose="00000300000000000000" pitchFamily="2" charset="-127"/>
              <a:ea typeface="KoPubWorld돋움체 Light" panose="00000300000000000000" pitchFamily="2" charset="-127"/>
              <a:cs typeface="KoPubWorld돋움체 Light" panose="00000300000000000000" pitchFamily="2" charset="-127"/>
            </a:endParaRPr>
          </a:p>
        </p:txBody>
      </p:sp>
      <p:sp>
        <p:nvSpPr>
          <p:cNvPr id="14" name="TextBox 13"/>
          <p:cNvSpPr txBox="1"/>
          <p:nvPr/>
        </p:nvSpPr>
        <p:spPr>
          <a:xfrm>
            <a:off x="3346985" y="1553233"/>
            <a:ext cx="724482" cy="112598"/>
          </a:xfrm>
          <a:prstGeom prst="rect">
            <a:avLst/>
          </a:prstGeom>
          <a:solidFill>
            <a:schemeClr val="bg1"/>
          </a:solidFill>
        </p:spPr>
        <p:txBody>
          <a:bodyPr wrap="none" rtlCol="0" anchor="ctr">
            <a:noAutofit/>
          </a:bodyPr>
          <a:lstStyle/>
          <a:p>
            <a:pPr marL="80812" indent="-80812">
              <a:lnSpc>
                <a:spcPct val="110000"/>
              </a:lnSpc>
              <a:buClr>
                <a:srgbClr val="1177FF"/>
              </a:buClr>
              <a:buFont typeface="Arial" panose="020B0604020202020204" pitchFamily="34" charset="0"/>
              <a:buChar char="•"/>
            </a:pPr>
            <a:r>
              <a:rPr lang="en-US" altLang="ko-KR" sz="941" dirty="0">
                <a:ln>
                  <a:solidFill>
                    <a:prstClr val="black">
                      <a:lumMod val="75000"/>
                      <a:lumOff val="25000"/>
                      <a:alpha val="30000"/>
                    </a:prstClr>
                  </a:solidFill>
                </a:ln>
                <a:solidFill>
                  <a:prstClr val="black">
                    <a:lumMod val="75000"/>
                    <a:lumOff val="25000"/>
                  </a:prstClr>
                </a:solidFill>
                <a:latin typeface="KoPubWorld돋움체 Light" panose="00000300000000000000" pitchFamily="2" charset="-127"/>
                <a:ea typeface="KoPubWorld돋움체 Light" panose="00000300000000000000" pitchFamily="2" charset="-127"/>
                <a:cs typeface="KoPubWorld돋움체 Light" panose="00000300000000000000" pitchFamily="2" charset="-127"/>
              </a:rPr>
              <a:t>Pump</a:t>
            </a:r>
            <a:endParaRPr lang="ko-KR" altLang="en-US" sz="941" dirty="0">
              <a:ln>
                <a:solidFill>
                  <a:prstClr val="black">
                    <a:lumMod val="75000"/>
                    <a:lumOff val="25000"/>
                    <a:alpha val="30000"/>
                  </a:prstClr>
                </a:solidFill>
              </a:ln>
              <a:solidFill>
                <a:prstClr val="black">
                  <a:lumMod val="75000"/>
                  <a:lumOff val="25000"/>
                </a:prstClr>
              </a:solidFill>
              <a:latin typeface="KoPubWorld돋움체 Light" panose="00000300000000000000" pitchFamily="2" charset="-127"/>
              <a:ea typeface="KoPubWorld돋움체 Light" panose="00000300000000000000" pitchFamily="2" charset="-127"/>
              <a:cs typeface="KoPubWorld돋움체 Light" panose="00000300000000000000" pitchFamily="2" charset="-127"/>
            </a:endParaRPr>
          </a:p>
        </p:txBody>
      </p:sp>
      <p:sp>
        <p:nvSpPr>
          <p:cNvPr id="15" name="TextBox 14"/>
          <p:cNvSpPr txBox="1"/>
          <p:nvPr/>
        </p:nvSpPr>
        <p:spPr>
          <a:xfrm>
            <a:off x="3346985" y="2267371"/>
            <a:ext cx="724482" cy="112598"/>
          </a:xfrm>
          <a:prstGeom prst="rect">
            <a:avLst/>
          </a:prstGeom>
          <a:solidFill>
            <a:schemeClr val="bg1"/>
          </a:solidFill>
        </p:spPr>
        <p:txBody>
          <a:bodyPr wrap="none" rtlCol="0" anchor="ctr">
            <a:noAutofit/>
          </a:bodyPr>
          <a:lstStyle/>
          <a:p>
            <a:pPr marL="80812" indent="-80812">
              <a:lnSpc>
                <a:spcPct val="110000"/>
              </a:lnSpc>
              <a:buClr>
                <a:srgbClr val="1177FF"/>
              </a:buClr>
              <a:buFont typeface="Arial" panose="020B0604020202020204" pitchFamily="34" charset="0"/>
              <a:buChar char="•"/>
            </a:pPr>
            <a:r>
              <a:rPr lang="en-US" altLang="ko-KR" sz="941" dirty="0">
                <a:ln>
                  <a:solidFill>
                    <a:prstClr val="black">
                      <a:lumMod val="75000"/>
                      <a:lumOff val="25000"/>
                      <a:alpha val="30000"/>
                    </a:prstClr>
                  </a:solidFill>
                </a:ln>
                <a:solidFill>
                  <a:prstClr val="black">
                    <a:lumMod val="75000"/>
                    <a:lumOff val="25000"/>
                  </a:prstClr>
                </a:solidFill>
                <a:latin typeface="KoPubWorld돋움체 Light" panose="00000300000000000000" pitchFamily="2" charset="-127"/>
                <a:ea typeface="KoPubWorld돋움체 Light" panose="00000300000000000000" pitchFamily="2" charset="-127"/>
                <a:cs typeface="KoPubWorld돋움체 Light" panose="00000300000000000000" pitchFamily="2" charset="-127"/>
              </a:rPr>
              <a:t>HX</a:t>
            </a:r>
            <a:endParaRPr lang="ko-KR" altLang="en-US" sz="941" dirty="0">
              <a:ln>
                <a:solidFill>
                  <a:prstClr val="black">
                    <a:lumMod val="75000"/>
                    <a:lumOff val="25000"/>
                    <a:alpha val="30000"/>
                  </a:prstClr>
                </a:solidFill>
              </a:ln>
              <a:solidFill>
                <a:prstClr val="black">
                  <a:lumMod val="75000"/>
                  <a:lumOff val="25000"/>
                </a:prstClr>
              </a:solidFill>
              <a:latin typeface="KoPubWorld돋움체 Light" panose="00000300000000000000" pitchFamily="2" charset="-127"/>
              <a:ea typeface="KoPubWorld돋움체 Light" panose="00000300000000000000" pitchFamily="2" charset="-127"/>
              <a:cs typeface="KoPubWorld돋움체 Light" panose="00000300000000000000" pitchFamily="2" charset="-127"/>
            </a:endParaRPr>
          </a:p>
        </p:txBody>
      </p:sp>
      <p:sp>
        <p:nvSpPr>
          <p:cNvPr id="16" name="TextBox 15"/>
          <p:cNvSpPr txBox="1"/>
          <p:nvPr/>
        </p:nvSpPr>
        <p:spPr>
          <a:xfrm>
            <a:off x="2364807" y="3429308"/>
            <a:ext cx="724482" cy="112598"/>
          </a:xfrm>
          <a:prstGeom prst="rect">
            <a:avLst/>
          </a:prstGeom>
          <a:solidFill>
            <a:schemeClr val="bg1"/>
          </a:solidFill>
        </p:spPr>
        <p:txBody>
          <a:bodyPr wrap="none" rtlCol="0" anchor="ctr">
            <a:noAutofit/>
          </a:bodyPr>
          <a:lstStyle/>
          <a:p>
            <a:pPr marL="80812" indent="-80812">
              <a:lnSpc>
                <a:spcPct val="110000"/>
              </a:lnSpc>
              <a:buClr>
                <a:srgbClr val="1177FF"/>
              </a:buClr>
              <a:buFont typeface="Arial" panose="020B0604020202020204" pitchFamily="34" charset="0"/>
              <a:buChar char="•"/>
            </a:pPr>
            <a:r>
              <a:rPr lang="en-US" altLang="ko-KR" sz="941" dirty="0">
                <a:ln>
                  <a:solidFill>
                    <a:prstClr val="black">
                      <a:lumMod val="75000"/>
                      <a:lumOff val="25000"/>
                      <a:alpha val="30000"/>
                    </a:prstClr>
                  </a:solidFill>
                </a:ln>
                <a:solidFill>
                  <a:prstClr val="black">
                    <a:lumMod val="75000"/>
                    <a:lumOff val="25000"/>
                  </a:prstClr>
                </a:solidFill>
                <a:latin typeface="KoPubWorld돋움체 Light" panose="00000300000000000000" pitchFamily="2" charset="-127"/>
                <a:ea typeface="KoPubWorld돋움체 Light" panose="00000300000000000000" pitchFamily="2" charset="-127"/>
                <a:cs typeface="KoPubWorld돋움체 Light" panose="00000300000000000000" pitchFamily="2" charset="-127"/>
              </a:rPr>
              <a:t>Dump Tank</a:t>
            </a:r>
            <a:endParaRPr lang="ko-KR" altLang="en-US" sz="941" dirty="0">
              <a:ln>
                <a:solidFill>
                  <a:prstClr val="black">
                    <a:lumMod val="75000"/>
                    <a:lumOff val="25000"/>
                    <a:alpha val="30000"/>
                  </a:prstClr>
                </a:solidFill>
              </a:ln>
              <a:solidFill>
                <a:prstClr val="black">
                  <a:lumMod val="75000"/>
                  <a:lumOff val="25000"/>
                </a:prstClr>
              </a:solidFill>
              <a:latin typeface="KoPubWorld돋움체 Light" panose="00000300000000000000" pitchFamily="2" charset="-127"/>
              <a:ea typeface="KoPubWorld돋움체 Light" panose="00000300000000000000" pitchFamily="2" charset="-127"/>
              <a:cs typeface="KoPubWorld돋움체 Light" panose="00000300000000000000" pitchFamily="2" charset="-127"/>
            </a:endParaRPr>
          </a:p>
        </p:txBody>
      </p:sp>
      <p:sp>
        <p:nvSpPr>
          <p:cNvPr id="17" name="TextBox 16"/>
          <p:cNvSpPr txBox="1"/>
          <p:nvPr/>
        </p:nvSpPr>
        <p:spPr>
          <a:xfrm>
            <a:off x="1785852" y="2952938"/>
            <a:ext cx="724482" cy="112598"/>
          </a:xfrm>
          <a:prstGeom prst="rect">
            <a:avLst/>
          </a:prstGeom>
          <a:solidFill>
            <a:schemeClr val="bg1"/>
          </a:solidFill>
        </p:spPr>
        <p:txBody>
          <a:bodyPr wrap="none" rtlCol="0" anchor="ctr">
            <a:noAutofit/>
          </a:bodyPr>
          <a:lstStyle/>
          <a:p>
            <a:pPr marL="80812" indent="-80812">
              <a:lnSpc>
                <a:spcPct val="110000"/>
              </a:lnSpc>
              <a:buClr>
                <a:srgbClr val="1177FF"/>
              </a:buClr>
              <a:buFont typeface="Arial" panose="020B0604020202020204" pitchFamily="34" charset="0"/>
              <a:buChar char="•"/>
            </a:pPr>
            <a:r>
              <a:rPr lang="en-US" altLang="ko-KR" sz="941" dirty="0">
                <a:ln>
                  <a:solidFill>
                    <a:prstClr val="black">
                      <a:lumMod val="75000"/>
                      <a:lumOff val="25000"/>
                      <a:alpha val="30000"/>
                    </a:prstClr>
                  </a:solidFill>
                </a:ln>
                <a:solidFill>
                  <a:prstClr val="black">
                    <a:lumMod val="75000"/>
                    <a:lumOff val="25000"/>
                  </a:prstClr>
                </a:solidFill>
                <a:latin typeface="KoPubWorld돋움체 Light" panose="00000300000000000000" pitchFamily="2" charset="-127"/>
                <a:ea typeface="KoPubWorld돋움체 Light" panose="00000300000000000000" pitchFamily="2" charset="-127"/>
                <a:cs typeface="KoPubWorld돋움체 Light" panose="00000300000000000000" pitchFamily="2" charset="-127"/>
              </a:rPr>
              <a:t>Plug</a:t>
            </a:r>
            <a:endParaRPr lang="ko-KR" altLang="en-US" sz="941" dirty="0">
              <a:ln>
                <a:solidFill>
                  <a:prstClr val="black">
                    <a:lumMod val="75000"/>
                    <a:lumOff val="25000"/>
                    <a:alpha val="30000"/>
                  </a:prstClr>
                </a:solidFill>
              </a:ln>
              <a:solidFill>
                <a:prstClr val="black">
                  <a:lumMod val="75000"/>
                  <a:lumOff val="25000"/>
                </a:prstClr>
              </a:solidFill>
              <a:latin typeface="KoPubWorld돋움체 Light" panose="00000300000000000000" pitchFamily="2" charset="-127"/>
              <a:ea typeface="KoPubWorld돋움체 Light" panose="00000300000000000000" pitchFamily="2" charset="-127"/>
              <a:cs typeface="KoPubWorld돋움체 Light" panose="00000300000000000000" pitchFamily="2" charset="-127"/>
            </a:endParaRPr>
          </a:p>
        </p:txBody>
      </p:sp>
    </p:spTree>
    <p:extLst>
      <p:ext uri="{BB962C8B-B14F-4D97-AF65-F5344CB8AC3E}">
        <p14:creationId xmlns:p14="http://schemas.microsoft.com/office/powerpoint/2010/main" val="1052601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00" name="Group 81"/>
          <p:cNvGrpSpPr>
            <a:grpSpLocks/>
          </p:cNvGrpSpPr>
          <p:nvPr/>
        </p:nvGrpSpPr>
        <p:grpSpPr bwMode="auto">
          <a:xfrm>
            <a:off x="74684" y="980728"/>
            <a:ext cx="8994631" cy="4968875"/>
            <a:chOff x="0" y="0"/>
            <a:chExt cx="5760" cy="4320"/>
          </a:xfrm>
        </p:grpSpPr>
        <p:pic>
          <p:nvPicPr>
            <p:cNvPr id="4120" name="Picture 60" descr="p050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60" cy="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1" name="Picture 42" descr="p050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552"/>
              <a:ext cx="5760" cy="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01" name="그룹 4"/>
          <p:cNvGrpSpPr>
            <a:grpSpLocks/>
          </p:cNvGrpSpPr>
          <p:nvPr/>
        </p:nvGrpSpPr>
        <p:grpSpPr bwMode="auto">
          <a:xfrm>
            <a:off x="4572000" y="2420591"/>
            <a:ext cx="4243388" cy="760412"/>
            <a:chOff x="4572000" y="2132722"/>
            <a:chExt cx="4243879" cy="761444"/>
          </a:xfrm>
        </p:grpSpPr>
        <p:sp>
          <p:nvSpPr>
            <p:cNvPr id="4115" name="TextBox 27"/>
            <p:cNvSpPr txBox="1">
              <a:spLocks noChangeArrowheads="1"/>
            </p:cNvSpPr>
            <p:nvPr/>
          </p:nvSpPr>
          <p:spPr bwMode="auto">
            <a:xfrm>
              <a:off x="7121525" y="2271231"/>
              <a:ext cx="184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굴림" panose="020B0600000101010101" pitchFamily="50" charset="-127"/>
                  <a:ea typeface="굴림" panose="020B0600000101010101" pitchFamily="50" charset="-127"/>
                </a:defRPr>
              </a:lvl1pPr>
              <a:lvl2pPr marL="742950" indent="-285750" eaLnBrk="0" hangingPunct="0">
                <a:defRPr kumimoji="1" sz="1400">
                  <a:solidFill>
                    <a:schemeClr val="tx1"/>
                  </a:solidFill>
                  <a:latin typeface="굴림" panose="020B0600000101010101" pitchFamily="50" charset="-127"/>
                  <a:ea typeface="굴림" panose="020B0600000101010101" pitchFamily="50" charset="-127"/>
                </a:defRPr>
              </a:lvl2pPr>
              <a:lvl3pPr marL="1143000" indent="-228600" eaLnBrk="0" hangingPunct="0">
                <a:defRPr kumimoji="1" sz="1400">
                  <a:solidFill>
                    <a:schemeClr val="tx1"/>
                  </a:solidFill>
                  <a:latin typeface="굴림" panose="020B0600000101010101" pitchFamily="50" charset="-127"/>
                  <a:ea typeface="굴림" panose="020B0600000101010101" pitchFamily="50" charset="-127"/>
                </a:defRPr>
              </a:lvl3pPr>
              <a:lvl4pPr marL="1600200" indent="-228600" eaLnBrk="0" hangingPunct="0">
                <a:defRPr kumimoji="1" sz="1400">
                  <a:solidFill>
                    <a:schemeClr val="tx1"/>
                  </a:solidFill>
                  <a:latin typeface="굴림" panose="020B0600000101010101" pitchFamily="50" charset="-127"/>
                  <a:ea typeface="굴림" panose="020B0600000101010101" pitchFamily="50" charset="-127"/>
                </a:defRPr>
              </a:lvl4pPr>
              <a:lvl5pPr marL="2057400" indent="-228600" eaLnBrk="0" hangingPunct="0">
                <a:defRPr kumimoji="1" sz="14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sz="14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sz="14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sz="14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sz="1400">
                  <a:solidFill>
                    <a:schemeClr val="tx1"/>
                  </a:solidFill>
                  <a:latin typeface="굴림" panose="020B0600000101010101" pitchFamily="50" charset="-127"/>
                  <a:ea typeface="굴림" panose="020B0600000101010101" pitchFamily="50" charset="-127"/>
                </a:defRPr>
              </a:lvl9pPr>
            </a:lstStyle>
            <a:p>
              <a:pPr eaLnBrk="1" hangingPunct="1"/>
              <a:endParaRPr lang="ko-KR" altLang="en-US" sz="1600">
                <a:latin typeface="Arial" panose="020B0604020202020204" pitchFamily="34" charset="0"/>
                <a:ea typeface="산돌고딕 L" charset="-127"/>
              </a:endParaRPr>
            </a:p>
          </p:txBody>
        </p:sp>
        <p:sp>
          <p:nvSpPr>
            <p:cNvPr id="4116" name="Rectangle 46"/>
            <p:cNvSpPr>
              <a:spLocks noChangeArrowheads="1"/>
            </p:cNvSpPr>
            <p:nvPr/>
          </p:nvSpPr>
          <p:spPr bwMode="auto">
            <a:xfrm>
              <a:off x="4694252" y="2132722"/>
              <a:ext cx="4121627" cy="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kumimoji="1" sz="1400">
                  <a:solidFill>
                    <a:schemeClr val="tx1"/>
                  </a:solidFill>
                  <a:latin typeface="굴림" panose="020B0600000101010101" pitchFamily="50" charset="-127"/>
                  <a:ea typeface="굴림" panose="020B0600000101010101" pitchFamily="50" charset="-127"/>
                </a:defRPr>
              </a:lvl1pPr>
              <a:lvl2pPr marL="742950" indent="-285750" eaLnBrk="0" hangingPunct="0">
                <a:defRPr kumimoji="1" sz="1400">
                  <a:solidFill>
                    <a:schemeClr val="tx1"/>
                  </a:solidFill>
                  <a:latin typeface="굴림" panose="020B0600000101010101" pitchFamily="50" charset="-127"/>
                  <a:ea typeface="굴림" panose="020B0600000101010101" pitchFamily="50" charset="-127"/>
                </a:defRPr>
              </a:lvl2pPr>
              <a:lvl3pPr marL="1143000" indent="-228600" eaLnBrk="0" hangingPunct="0">
                <a:defRPr kumimoji="1" sz="1400">
                  <a:solidFill>
                    <a:schemeClr val="tx1"/>
                  </a:solidFill>
                  <a:latin typeface="굴림" panose="020B0600000101010101" pitchFamily="50" charset="-127"/>
                  <a:ea typeface="굴림" panose="020B0600000101010101" pitchFamily="50" charset="-127"/>
                </a:defRPr>
              </a:lvl3pPr>
              <a:lvl4pPr marL="1600200" indent="-228600" eaLnBrk="0" hangingPunct="0">
                <a:defRPr kumimoji="1" sz="1400">
                  <a:solidFill>
                    <a:schemeClr val="tx1"/>
                  </a:solidFill>
                  <a:latin typeface="굴림" panose="020B0600000101010101" pitchFamily="50" charset="-127"/>
                  <a:ea typeface="굴림" panose="020B0600000101010101" pitchFamily="50" charset="-127"/>
                </a:defRPr>
              </a:lvl4pPr>
              <a:lvl5pPr marL="2057400" indent="-228600" eaLnBrk="0" hangingPunct="0">
                <a:defRPr kumimoji="1" sz="14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sz="14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sz="14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sz="14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sz="1400">
                  <a:solidFill>
                    <a:schemeClr val="tx1"/>
                  </a:solidFill>
                  <a:latin typeface="굴림" panose="020B0600000101010101" pitchFamily="50" charset="-127"/>
                  <a:ea typeface="굴림" panose="020B0600000101010101" pitchFamily="50" charset="-127"/>
                </a:defRPr>
              </a:lvl9pPr>
            </a:lstStyle>
            <a:p>
              <a:pPr eaLnBrk="1" latinLnBrk="0" hangingPunct="1">
                <a:spcBef>
                  <a:spcPct val="20000"/>
                </a:spcBef>
                <a:buClr>
                  <a:srgbClr val="FF6600"/>
                </a:buClr>
                <a:buFont typeface="Wingdings" panose="05000000000000000000" pitchFamily="2" charset="2"/>
                <a:buNone/>
              </a:pPr>
              <a:r>
                <a:rPr kumimoji="0" lang="en-US" altLang="ko-KR" sz="1800">
                  <a:solidFill>
                    <a:srgbClr val="003B3A"/>
                  </a:solidFill>
                  <a:latin typeface="Arial" panose="020B0604020202020204" pitchFamily="34" charset="0"/>
                  <a:ea typeface="산돌고딕 L" charset="-127"/>
                </a:rPr>
                <a:t>Continuous construction </a:t>
              </a:r>
              <a:r>
                <a:rPr lang="en-US" altLang="ko-KR" sz="1800">
                  <a:solidFill>
                    <a:srgbClr val="003B3A"/>
                  </a:solidFill>
                  <a:latin typeface="Arial" panose="020B0604020202020204" pitchFamily="34" charset="0"/>
                  <a:ea typeface="산돌고딕 L" charset="-127"/>
                </a:rPr>
                <a:t>over</a:t>
              </a:r>
              <a:r>
                <a:rPr kumimoji="0" lang="en-US" altLang="ko-KR" sz="1800">
                  <a:solidFill>
                    <a:srgbClr val="003B3A"/>
                  </a:solidFill>
                  <a:latin typeface="Arial" panose="020B0604020202020204" pitchFamily="34" charset="0"/>
                  <a:ea typeface="산돌고딕 L" charset="-127"/>
                </a:rPr>
                <a:t> 30 years</a:t>
              </a:r>
              <a:endParaRPr kumimoji="0" lang="ko-KR" altLang="en-US" sz="1800">
                <a:solidFill>
                  <a:srgbClr val="003B3A"/>
                </a:solidFill>
                <a:latin typeface="Arial" panose="020B0604020202020204" pitchFamily="34" charset="0"/>
                <a:ea typeface="산돌고딕 L" charset="-127"/>
              </a:endParaRPr>
            </a:p>
          </p:txBody>
        </p:sp>
        <p:pic>
          <p:nvPicPr>
            <p:cNvPr id="4117" name="Picture 61" descr="2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0" y="2268569"/>
              <a:ext cx="119057" cy="125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8" name="Rectangle 46"/>
            <p:cNvSpPr>
              <a:spLocks noChangeArrowheads="1"/>
            </p:cNvSpPr>
            <p:nvPr/>
          </p:nvSpPr>
          <p:spPr bwMode="auto">
            <a:xfrm>
              <a:off x="4694252" y="2525366"/>
              <a:ext cx="2197354" cy="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kumimoji="1" sz="1400">
                  <a:solidFill>
                    <a:schemeClr val="tx1"/>
                  </a:solidFill>
                  <a:latin typeface="굴림" panose="020B0600000101010101" pitchFamily="50" charset="-127"/>
                  <a:ea typeface="굴림" panose="020B0600000101010101" pitchFamily="50" charset="-127"/>
                </a:defRPr>
              </a:lvl1pPr>
              <a:lvl2pPr marL="742950" indent="-285750" eaLnBrk="0" hangingPunct="0">
                <a:defRPr kumimoji="1" sz="1400">
                  <a:solidFill>
                    <a:schemeClr val="tx1"/>
                  </a:solidFill>
                  <a:latin typeface="굴림" panose="020B0600000101010101" pitchFamily="50" charset="-127"/>
                  <a:ea typeface="굴림" panose="020B0600000101010101" pitchFamily="50" charset="-127"/>
                </a:defRPr>
              </a:lvl2pPr>
              <a:lvl3pPr marL="1143000" indent="-228600" eaLnBrk="0" hangingPunct="0">
                <a:defRPr kumimoji="1" sz="1400">
                  <a:solidFill>
                    <a:schemeClr val="tx1"/>
                  </a:solidFill>
                  <a:latin typeface="굴림" panose="020B0600000101010101" pitchFamily="50" charset="-127"/>
                  <a:ea typeface="굴림" panose="020B0600000101010101" pitchFamily="50" charset="-127"/>
                </a:defRPr>
              </a:lvl3pPr>
              <a:lvl4pPr marL="1600200" indent="-228600" eaLnBrk="0" hangingPunct="0">
                <a:defRPr kumimoji="1" sz="1400">
                  <a:solidFill>
                    <a:schemeClr val="tx1"/>
                  </a:solidFill>
                  <a:latin typeface="굴림" panose="020B0600000101010101" pitchFamily="50" charset="-127"/>
                  <a:ea typeface="굴림" panose="020B0600000101010101" pitchFamily="50" charset="-127"/>
                </a:defRPr>
              </a:lvl4pPr>
              <a:lvl5pPr marL="2057400" indent="-228600" eaLnBrk="0" hangingPunct="0">
                <a:defRPr kumimoji="1" sz="14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sz="14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sz="14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sz="14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sz="1400">
                  <a:solidFill>
                    <a:schemeClr val="tx1"/>
                  </a:solidFill>
                  <a:latin typeface="굴림" panose="020B0600000101010101" pitchFamily="50" charset="-127"/>
                  <a:ea typeface="굴림" panose="020B0600000101010101" pitchFamily="50" charset="-127"/>
                </a:defRPr>
              </a:lvl9pPr>
            </a:lstStyle>
            <a:p>
              <a:pPr eaLnBrk="1" latinLnBrk="0" hangingPunct="1">
                <a:spcBef>
                  <a:spcPct val="20000"/>
                </a:spcBef>
                <a:buClr>
                  <a:srgbClr val="FF6600"/>
                </a:buClr>
                <a:buFont typeface="Wingdings" panose="05000000000000000000" pitchFamily="2" charset="2"/>
                <a:buNone/>
              </a:pPr>
              <a:r>
                <a:rPr kumimoji="0" lang="en-US" altLang="ko-KR" sz="1800">
                  <a:solidFill>
                    <a:srgbClr val="003B3A"/>
                  </a:solidFill>
                  <a:latin typeface="Arial" panose="020B0604020202020204" pitchFamily="34" charset="0"/>
                  <a:ea typeface="산돌고딕 L" charset="-127"/>
                </a:rPr>
                <a:t>High-quality system</a:t>
              </a:r>
              <a:endParaRPr kumimoji="0" lang="ko-KR" altLang="en-US" sz="1800">
                <a:solidFill>
                  <a:srgbClr val="003B3A"/>
                </a:solidFill>
                <a:latin typeface="Arial" panose="020B0604020202020204" pitchFamily="34" charset="0"/>
                <a:ea typeface="산돌고딕 L" charset="-127"/>
              </a:endParaRPr>
            </a:p>
          </p:txBody>
        </p:sp>
        <p:pic>
          <p:nvPicPr>
            <p:cNvPr id="4119" name="Picture 61" descr="2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0" y="2660651"/>
              <a:ext cx="119057" cy="125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02" name="그룹 5"/>
          <p:cNvGrpSpPr>
            <a:grpSpLocks/>
          </p:cNvGrpSpPr>
          <p:nvPr/>
        </p:nvGrpSpPr>
        <p:grpSpPr bwMode="auto">
          <a:xfrm>
            <a:off x="4572000" y="3469928"/>
            <a:ext cx="4089400" cy="725488"/>
            <a:chOff x="4572000" y="3182496"/>
            <a:chExt cx="4089991" cy="725353"/>
          </a:xfrm>
        </p:grpSpPr>
        <p:sp>
          <p:nvSpPr>
            <p:cNvPr id="4111" name="Rectangle 46"/>
            <p:cNvSpPr>
              <a:spLocks noChangeArrowheads="1"/>
            </p:cNvSpPr>
            <p:nvPr/>
          </p:nvSpPr>
          <p:spPr bwMode="auto">
            <a:xfrm>
              <a:off x="4694256" y="3182496"/>
              <a:ext cx="3967735" cy="369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kumimoji="1" sz="1400">
                  <a:solidFill>
                    <a:schemeClr val="tx1"/>
                  </a:solidFill>
                  <a:latin typeface="굴림" panose="020B0600000101010101" pitchFamily="50" charset="-127"/>
                  <a:ea typeface="굴림" panose="020B0600000101010101" pitchFamily="50" charset="-127"/>
                </a:defRPr>
              </a:lvl1pPr>
              <a:lvl2pPr marL="742950" indent="-285750" eaLnBrk="0" hangingPunct="0">
                <a:defRPr kumimoji="1" sz="1400">
                  <a:solidFill>
                    <a:schemeClr val="tx1"/>
                  </a:solidFill>
                  <a:latin typeface="굴림" panose="020B0600000101010101" pitchFamily="50" charset="-127"/>
                  <a:ea typeface="굴림" panose="020B0600000101010101" pitchFamily="50" charset="-127"/>
                </a:defRPr>
              </a:lvl2pPr>
              <a:lvl3pPr marL="1143000" indent="-228600" eaLnBrk="0" hangingPunct="0">
                <a:defRPr kumimoji="1" sz="1400">
                  <a:solidFill>
                    <a:schemeClr val="tx1"/>
                  </a:solidFill>
                  <a:latin typeface="굴림" panose="020B0600000101010101" pitchFamily="50" charset="-127"/>
                  <a:ea typeface="굴림" panose="020B0600000101010101" pitchFamily="50" charset="-127"/>
                </a:defRPr>
              </a:lvl3pPr>
              <a:lvl4pPr marL="1600200" indent="-228600" eaLnBrk="0" hangingPunct="0">
                <a:defRPr kumimoji="1" sz="1400">
                  <a:solidFill>
                    <a:schemeClr val="tx1"/>
                  </a:solidFill>
                  <a:latin typeface="굴림" panose="020B0600000101010101" pitchFamily="50" charset="-127"/>
                  <a:ea typeface="굴림" panose="020B0600000101010101" pitchFamily="50" charset="-127"/>
                </a:defRPr>
              </a:lvl4pPr>
              <a:lvl5pPr marL="2057400" indent="-228600" eaLnBrk="0" hangingPunct="0">
                <a:defRPr kumimoji="1" sz="14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sz="14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sz="14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sz="14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sz="1400">
                  <a:solidFill>
                    <a:schemeClr val="tx1"/>
                  </a:solidFill>
                  <a:latin typeface="굴림" panose="020B0600000101010101" pitchFamily="50" charset="-127"/>
                  <a:ea typeface="굴림" panose="020B0600000101010101" pitchFamily="50" charset="-127"/>
                </a:defRPr>
              </a:lvl9pPr>
            </a:lstStyle>
            <a:p>
              <a:pPr eaLnBrk="1" latinLnBrk="0" hangingPunct="1">
                <a:spcBef>
                  <a:spcPct val="20000"/>
                </a:spcBef>
                <a:buClr>
                  <a:srgbClr val="FF6600"/>
                </a:buClr>
                <a:buFont typeface="Wingdings" panose="05000000000000000000" pitchFamily="2" charset="2"/>
                <a:buNone/>
              </a:pPr>
              <a:r>
                <a:rPr kumimoji="0" lang="en-US" altLang="ko-KR" sz="1800" dirty="0">
                  <a:solidFill>
                    <a:srgbClr val="003B3A"/>
                  </a:solidFill>
                  <a:latin typeface="Arial" panose="020B0604020202020204" pitchFamily="34" charset="0"/>
                  <a:ea typeface="산돌고딕 L" charset="-127"/>
                </a:rPr>
                <a:t>Self-reliance of A/E, Equipment, Fuel</a:t>
              </a:r>
              <a:endParaRPr kumimoji="0" lang="ko-KR" altLang="en-US" sz="1800" dirty="0">
                <a:solidFill>
                  <a:srgbClr val="003B3A"/>
                </a:solidFill>
                <a:latin typeface="Arial" panose="020B0604020202020204" pitchFamily="34" charset="0"/>
                <a:ea typeface="산돌고딕 L" charset="-127"/>
              </a:endParaRPr>
            </a:p>
          </p:txBody>
        </p:sp>
        <p:sp>
          <p:nvSpPr>
            <p:cNvPr id="4112" name="Rectangle 46"/>
            <p:cNvSpPr>
              <a:spLocks noChangeArrowheads="1"/>
            </p:cNvSpPr>
            <p:nvPr/>
          </p:nvSpPr>
          <p:spPr bwMode="auto">
            <a:xfrm>
              <a:off x="4694256" y="3538030"/>
              <a:ext cx="3018273" cy="369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kumimoji="1" sz="1400">
                  <a:solidFill>
                    <a:schemeClr val="tx1"/>
                  </a:solidFill>
                  <a:latin typeface="굴림" panose="020B0600000101010101" pitchFamily="50" charset="-127"/>
                  <a:ea typeface="굴림" panose="020B0600000101010101" pitchFamily="50" charset="-127"/>
                </a:defRPr>
              </a:lvl1pPr>
              <a:lvl2pPr marL="742950" indent="-285750" eaLnBrk="0" hangingPunct="0">
                <a:defRPr kumimoji="1" sz="1400">
                  <a:solidFill>
                    <a:schemeClr val="tx1"/>
                  </a:solidFill>
                  <a:latin typeface="굴림" panose="020B0600000101010101" pitchFamily="50" charset="-127"/>
                  <a:ea typeface="굴림" panose="020B0600000101010101" pitchFamily="50" charset="-127"/>
                </a:defRPr>
              </a:lvl2pPr>
              <a:lvl3pPr marL="1143000" indent="-228600" eaLnBrk="0" hangingPunct="0">
                <a:defRPr kumimoji="1" sz="1400">
                  <a:solidFill>
                    <a:schemeClr val="tx1"/>
                  </a:solidFill>
                  <a:latin typeface="굴림" panose="020B0600000101010101" pitchFamily="50" charset="-127"/>
                  <a:ea typeface="굴림" panose="020B0600000101010101" pitchFamily="50" charset="-127"/>
                </a:defRPr>
              </a:lvl3pPr>
              <a:lvl4pPr marL="1600200" indent="-228600" eaLnBrk="0" hangingPunct="0">
                <a:defRPr kumimoji="1" sz="1400">
                  <a:solidFill>
                    <a:schemeClr val="tx1"/>
                  </a:solidFill>
                  <a:latin typeface="굴림" panose="020B0600000101010101" pitchFamily="50" charset="-127"/>
                  <a:ea typeface="굴림" panose="020B0600000101010101" pitchFamily="50" charset="-127"/>
                </a:defRPr>
              </a:lvl4pPr>
              <a:lvl5pPr marL="2057400" indent="-228600" eaLnBrk="0" hangingPunct="0">
                <a:defRPr kumimoji="1" sz="14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sz="14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sz="14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sz="14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sz="1400">
                  <a:solidFill>
                    <a:schemeClr val="tx1"/>
                  </a:solidFill>
                  <a:latin typeface="굴림" panose="020B0600000101010101" pitchFamily="50" charset="-127"/>
                  <a:ea typeface="굴림" panose="020B0600000101010101" pitchFamily="50" charset="-127"/>
                </a:defRPr>
              </a:lvl9pPr>
            </a:lstStyle>
            <a:p>
              <a:pPr eaLnBrk="1" latinLnBrk="0" hangingPunct="1">
                <a:spcBef>
                  <a:spcPct val="20000"/>
                </a:spcBef>
                <a:buClr>
                  <a:srgbClr val="FF6600"/>
                </a:buClr>
                <a:buFont typeface="Wingdings" panose="05000000000000000000" pitchFamily="2" charset="2"/>
                <a:buNone/>
              </a:pPr>
              <a:r>
                <a:rPr lang="en-US" altLang="ko-KR" sz="1800">
                  <a:solidFill>
                    <a:srgbClr val="003B3A"/>
                  </a:solidFill>
                  <a:latin typeface="Arial" panose="020B0604020202020204" pitchFamily="34" charset="0"/>
                  <a:ea typeface="산돌고딕 L" charset="-127"/>
                </a:rPr>
                <a:t>Gradual l</a:t>
              </a:r>
              <a:r>
                <a:rPr kumimoji="0" lang="en-US" altLang="ko-KR" sz="1800">
                  <a:solidFill>
                    <a:srgbClr val="003B3A"/>
                  </a:solidFill>
                  <a:latin typeface="Arial" panose="020B0604020202020204" pitchFamily="34" charset="0"/>
                  <a:ea typeface="산돌고딕 L" charset="-127"/>
                </a:rPr>
                <a:t>ocalization of BOP</a:t>
              </a:r>
              <a:endParaRPr kumimoji="0" lang="ko-KR" altLang="en-US" sz="1800">
                <a:solidFill>
                  <a:srgbClr val="003B3A"/>
                </a:solidFill>
                <a:latin typeface="Arial" panose="020B0604020202020204" pitchFamily="34" charset="0"/>
                <a:ea typeface="산돌고딕 L" charset="-127"/>
              </a:endParaRPr>
            </a:p>
          </p:txBody>
        </p:sp>
        <p:pic>
          <p:nvPicPr>
            <p:cNvPr id="4113" name="Picture 62" descr="2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72000" y="3325371"/>
              <a:ext cx="119036" cy="12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62" descr="2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72000" y="3670280"/>
              <a:ext cx="119036" cy="12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03" name="그룹 6"/>
          <p:cNvGrpSpPr>
            <a:grpSpLocks/>
          </p:cNvGrpSpPr>
          <p:nvPr/>
        </p:nvGrpSpPr>
        <p:grpSpPr bwMode="auto">
          <a:xfrm>
            <a:off x="4575175" y="4535141"/>
            <a:ext cx="4144963" cy="982662"/>
            <a:chOff x="4598288" y="4211935"/>
            <a:chExt cx="4144477" cy="982975"/>
          </a:xfrm>
        </p:grpSpPr>
        <p:sp>
          <p:nvSpPr>
            <p:cNvPr id="4107" name="Rectangle 46"/>
            <p:cNvSpPr>
              <a:spLocks noChangeArrowheads="1"/>
            </p:cNvSpPr>
            <p:nvPr/>
          </p:nvSpPr>
          <p:spPr bwMode="auto">
            <a:xfrm>
              <a:off x="4720512" y="4211935"/>
              <a:ext cx="2607956" cy="370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kumimoji="1" sz="1400">
                  <a:solidFill>
                    <a:schemeClr val="tx1"/>
                  </a:solidFill>
                  <a:latin typeface="굴림" panose="020B0600000101010101" pitchFamily="50" charset="-127"/>
                  <a:ea typeface="굴림" panose="020B0600000101010101" pitchFamily="50" charset="-127"/>
                </a:defRPr>
              </a:lvl1pPr>
              <a:lvl2pPr marL="742950" indent="-285750" eaLnBrk="0" hangingPunct="0">
                <a:defRPr kumimoji="1" sz="1400">
                  <a:solidFill>
                    <a:schemeClr val="tx1"/>
                  </a:solidFill>
                  <a:latin typeface="굴림" panose="020B0600000101010101" pitchFamily="50" charset="-127"/>
                  <a:ea typeface="굴림" panose="020B0600000101010101" pitchFamily="50" charset="-127"/>
                </a:defRPr>
              </a:lvl2pPr>
              <a:lvl3pPr marL="1143000" indent="-228600" eaLnBrk="0" hangingPunct="0">
                <a:defRPr kumimoji="1" sz="1400">
                  <a:solidFill>
                    <a:schemeClr val="tx1"/>
                  </a:solidFill>
                  <a:latin typeface="굴림" panose="020B0600000101010101" pitchFamily="50" charset="-127"/>
                  <a:ea typeface="굴림" panose="020B0600000101010101" pitchFamily="50" charset="-127"/>
                </a:defRPr>
              </a:lvl3pPr>
              <a:lvl4pPr marL="1600200" indent="-228600" eaLnBrk="0" hangingPunct="0">
                <a:defRPr kumimoji="1" sz="1400">
                  <a:solidFill>
                    <a:schemeClr val="tx1"/>
                  </a:solidFill>
                  <a:latin typeface="굴림" panose="020B0600000101010101" pitchFamily="50" charset="-127"/>
                  <a:ea typeface="굴림" panose="020B0600000101010101" pitchFamily="50" charset="-127"/>
                </a:defRPr>
              </a:lvl4pPr>
              <a:lvl5pPr marL="2057400" indent="-228600" eaLnBrk="0" hangingPunct="0">
                <a:defRPr kumimoji="1" sz="14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sz="14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sz="14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sz="14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sz="1400">
                  <a:solidFill>
                    <a:schemeClr val="tx1"/>
                  </a:solidFill>
                  <a:latin typeface="굴림" panose="020B0600000101010101" pitchFamily="50" charset="-127"/>
                  <a:ea typeface="굴림" panose="020B0600000101010101" pitchFamily="50" charset="-127"/>
                </a:defRPr>
              </a:lvl9pPr>
            </a:lstStyle>
            <a:p>
              <a:pPr eaLnBrk="1" latinLnBrk="0" hangingPunct="1">
                <a:spcBef>
                  <a:spcPct val="20000"/>
                </a:spcBef>
                <a:buClr>
                  <a:srgbClr val="FF6600"/>
                </a:buClr>
                <a:buFont typeface="Wingdings" panose="05000000000000000000" pitchFamily="2" charset="2"/>
                <a:buNone/>
              </a:pPr>
              <a:r>
                <a:rPr kumimoji="0" lang="en-US" altLang="ko-KR" sz="1800">
                  <a:solidFill>
                    <a:srgbClr val="0D0D0D"/>
                  </a:solidFill>
                  <a:latin typeface="Arial" panose="020B0604020202020204" pitchFamily="34" charset="0"/>
                  <a:ea typeface="산돌고딕 L" charset="-127"/>
                </a:rPr>
                <a:t>World best </a:t>
              </a:r>
              <a:r>
                <a:rPr lang="en-US" altLang="ko-KR" sz="1800">
                  <a:solidFill>
                    <a:srgbClr val="0D0D0D"/>
                  </a:solidFill>
                  <a:latin typeface="Arial" panose="020B0604020202020204" pitchFamily="34" charset="0"/>
                  <a:ea typeface="산돌고딕 L" charset="-127"/>
                </a:rPr>
                <a:t>c</a:t>
              </a:r>
              <a:r>
                <a:rPr kumimoji="0" lang="en-US" altLang="ko-KR" sz="1800">
                  <a:solidFill>
                    <a:srgbClr val="0D0D0D"/>
                  </a:solidFill>
                  <a:latin typeface="Arial" panose="020B0604020202020204" pitchFamily="34" charset="0"/>
                  <a:ea typeface="산돌고딕 L" charset="-127"/>
                </a:rPr>
                <a:t>onstructors</a:t>
              </a:r>
              <a:endParaRPr kumimoji="0" lang="ko-KR" altLang="en-US" sz="1800">
                <a:solidFill>
                  <a:srgbClr val="0D0D0D"/>
                </a:solidFill>
                <a:latin typeface="Arial" panose="020B0604020202020204" pitchFamily="34" charset="0"/>
                <a:ea typeface="산돌고딕 L" charset="-127"/>
              </a:endParaRPr>
            </a:p>
          </p:txBody>
        </p:sp>
        <p:pic>
          <p:nvPicPr>
            <p:cNvPr id="4108" name="Picture 69" descr="2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598288" y="4340918"/>
              <a:ext cx="119077" cy="12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69" descr="2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598288" y="4687993"/>
              <a:ext cx="119077" cy="12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0" name="TextBox 53"/>
            <p:cNvSpPr txBox="1">
              <a:spLocks noChangeArrowheads="1"/>
            </p:cNvSpPr>
            <p:nvPr/>
          </p:nvSpPr>
          <p:spPr bwMode="auto">
            <a:xfrm>
              <a:off x="4723716" y="4548579"/>
              <a:ext cx="40190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굴림" panose="020B0600000101010101" pitchFamily="50" charset="-127"/>
                  <a:ea typeface="굴림" panose="020B0600000101010101" pitchFamily="50" charset="-127"/>
                </a:defRPr>
              </a:lvl1pPr>
              <a:lvl2pPr marL="742950" indent="-285750" eaLnBrk="0" hangingPunct="0">
                <a:defRPr kumimoji="1" sz="1400">
                  <a:solidFill>
                    <a:schemeClr val="tx1"/>
                  </a:solidFill>
                  <a:latin typeface="굴림" panose="020B0600000101010101" pitchFamily="50" charset="-127"/>
                  <a:ea typeface="굴림" panose="020B0600000101010101" pitchFamily="50" charset="-127"/>
                </a:defRPr>
              </a:lvl2pPr>
              <a:lvl3pPr marL="1143000" indent="-228600" eaLnBrk="0" hangingPunct="0">
                <a:defRPr kumimoji="1" sz="1400">
                  <a:solidFill>
                    <a:schemeClr val="tx1"/>
                  </a:solidFill>
                  <a:latin typeface="굴림" panose="020B0600000101010101" pitchFamily="50" charset="-127"/>
                  <a:ea typeface="굴림" panose="020B0600000101010101" pitchFamily="50" charset="-127"/>
                </a:defRPr>
              </a:lvl3pPr>
              <a:lvl4pPr marL="1600200" indent="-228600" eaLnBrk="0" hangingPunct="0">
                <a:defRPr kumimoji="1" sz="1400">
                  <a:solidFill>
                    <a:schemeClr val="tx1"/>
                  </a:solidFill>
                  <a:latin typeface="굴림" panose="020B0600000101010101" pitchFamily="50" charset="-127"/>
                  <a:ea typeface="굴림" panose="020B0600000101010101" pitchFamily="50" charset="-127"/>
                </a:defRPr>
              </a:lvl4pPr>
              <a:lvl5pPr marL="2057400" indent="-228600" eaLnBrk="0" hangingPunct="0">
                <a:defRPr kumimoji="1" sz="14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sz="14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sz="14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sz="14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sz="1400">
                  <a:solidFill>
                    <a:schemeClr val="tx1"/>
                  </a:solidFill>
                  <a:latin typeface="굴림" panose="020B0600000101010101" pitchFamily="50" charset="-127"/>
                  <a:ea typeface="굴림" panose="020B0600000101010101" pitchFamily="50" charset="-127"/>
                </a:defRPr>
              </a:lvl9pPr>
            </a:lstStyle>
            <a:p>
              <a:pPr eaLnBrk="1" hangingPunct="1"/>
              <a:r>
                <a:rPr lang="en-US" altLang="ko-KR" sz="1800">
                  <a:latin typeface="Arial" panose="020B0604020202020204" pitchFamily="34" charset="0"/>
                  <a:ea typeface="산돌고딕 L" charset="-127"/>
                </a:rPr>
                <a:t>Rich experience in overseas projects </a:t>
              </a:r>
            </a:p>
            <a:p>
              <a:pPr eaLnBrk="1" hangingPunct="1"/>
              <a:r>
                <a:rPr lang="en-US" altLang="ko-KR" sz="1800">
                  <a:latin typeface="Arial" panose="020B0604020202020204" pitchFamily="34" charset="0"/>
                  <a:ea typeface="산돌고딕 L" charset="-127"/>
                </a:rPr>
                <a:t>such as Burj Khalifa</a:t>
              </a:r>
            </a:p>
          </p:txBody>
        </p:sp>
      </p:grpSp>
      <p:sp>
        <p:nvSpPr>
          <p:cNvPr id="4106" name="TextBox 24"/>
          <p:cNvSpPr txBox="1">
            <a:spLocks noChangeArrowheads="1"/>
          </p:cNvSpPr>
          <p:nvPr/>
        </p:nvSpPr>
        <p:spPr bwMode="auto">
          <a:xfrm>
            <a:off x="8748713" y="6408738"/>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굴림" panose="020B0600000101010101" pitchFamily="50" charset="-127"/>
                <a:ea typeface="굴림" panose="020B0600000101010101" pitchFamily="50" charset="-127"/>
              </a:defRPr>
            </a:lvl1pPr>
            <a:lvl2pPr marL="742950" indent="-285750" eaLnBrk="0" hangingPunct="0">
              <a:defRPr kumimoji="1" sz="1400">
                <a:solidFill>
                  <a:schemeClr val="tx1"/>
                </a:solidFill>
                <a:latin typeface="굴림" panose="020B0600000101010101" pitchFamily="50" charset="-127"/>
                <a:ea typeface="굴림" panose="020B0600000101010101" pitchFamily="50" charset="-127"/>
              </a:defRPr>
            </a:lvl2pPr>
            <a:lvl3pPr marL="1143000" indent="-228600" eaLnBrk="0" hangingPunct="0">
              <a:defRPr kumimoji="1" sz="1400">
                <a:solidFill>
                  <a:schemeClr val="tx1"/>
                </a:solidFill>
                <a:latin typeface="굴림" panose="020B0600000101010101" pitchFamily="50" charset="-127"/>
                <a:ea typeface="굴림" panose="020B0600000101010101" pitchFamily="50" charset="-127"/>
              </a:defRPr>
            </a:lvl3pPr>
            <a:lvl4pPr marL="1600200" indent="-228600" eaLnBrk="0" hangingPunct="0">
              <a:defRPr kumimoji="1" sz="1400">
                <a:solidFill>
                  <a:schemeClr val="tx1"/>
                </a:solidFill>
                <a:latin typeface="굴림" panose="020B0600000101010101" pitchFamily="50" charset="-127"/>
                <a:ea typeface="굴림" panose="020B0600000101010101" pitchFamily="50" charset="-127"/>
              </a:defRPr>
            </a:lvl4pPr>
            <a:lvl5pPr marL="2057400" indent="-228600" eaLnBrk="0" hangingPunct="0">
              <a:defRPr kumimoji="1" sz="14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sz="14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sz="14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sz="14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sz="1400">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a:solidFill>
                  <a:schemeClr val="bg1"/>
                </a:solidFill>
                <a:latin typeface="Arial" panose="020B0604020202020204" pitchFamily="34" charset="0"/>
                <a:cs typeface="Arial" panose="020B0604020202020204" pitchFamily="34" charset="0"/>
              </a:rPr>
              <a:t>6</a:t>
            </a:r>
            <a:endParaRPr lang="ko-KR" altLang="en-US">
              <a:solidFill>
                <a:schemeClr val="bg1"/>
              </a:solidFill>
              <a:latin typeface="Arial" panose="020B0604020202020204" pitchFamily="34" charset="0"/>
              <a:cs typeface="Arial" panose="020B0604020202020204" pitchFamily="34" charset="0"/>
            </a:endParaRPr>
          </a:p>
        </p:txBody>
      </p:sp>
      <p:grpSp>
        <p:nvGrpSpPr>
          <p:cNvPr id="6" name="그룹 5"/>
          <p:cNvGrpSpPr/>
          <p:nvPr/>
        </p:nvGrpSpPr>
        <p:grpSpPr>
          <a:xfrm>
            <a:off x="74685" y="1395315"/>
            <a:ext cx="4294013" cy="4299491"/>
            <a:chOff x="1737454" y="1525464"/>
            <a:chExt cx="4294013" cy="4299491"/>
          </a:xfrm>
          <a:scene3d>
            <a:camera prst="orthographicFront">
              <a:rot lat="0" lon="0" rev="0"/>
            </a:camera>
            <a:lightRig rig="balanced" dir="t">
              <a:rot lat="0" lon="0" rev="8700000"/>
            </a:lightRig>
          </a:scene3d>
        </p:grpSpPr>
        <p:grpSp>
          <p:nvGrpSpPr>
            <p:cNvPr id="5" name="그룹 4"/>
            <p:cNvGrpSpPr/>
            <p:nvPr/>
          </p:nvGrpSpPr>
          <p:grpSpPr>
            <a:xfrm>
              <a:off x="1737454" y="1525464"/>
              <a:ext cx="4294013" cy="4299491"/>
              <a:chOff x="3027606" y="610762"/>
              <a:chExt cx="5507234" cy="5514260"/>
            </a:xfrm>
          </p:grpSpPr>
          <p:grpSp>
            <p:nvGrpSpPr>
              <p:cNvPr id="4" name="그룹 3"/>
              <p:cNvGrpSpPr/>
              <p:nvPr/>
            </p:nvGrpSpPr>
            <p:grpSpPr>
              <a:xfrm>
                <a:off x="3027606" y="610762"/>
                <a:ext cx="5507234" cy="5514260"/>
                <a:chOff x="3012780" y="959467"/>
                <a:chExt cx="5507234" cy="5514260"/>
              </a:xfrm>
            </p:grpSpPr>
            <p:sp>
              <p:nvSpPr>
                <p:cNvPr id="27" name="육각형 26"/>
                <p:cNvSpPr/>
                <p:nvPr/>
              </p:nvSpPr>
              <p:spPr>
                <a:xfrm>
                  <a:off x="3012780" y="1873826"/>
                  <a:ext cx="2078579" cy="1791741"/>
                </a:xfrm>
                <a:prstGeom prst="hexagon">
                  <a:avLst>
                    <a:gd name="adj" fmla="val 25000"/>
                    <a:gd name="vf" fmla="val 115470"/>
                  </a:avLst>
                </a:prstGeom>
                <a:ln>
                  <a:noFill/>
                </a:ln>
                <a:effectLst>
                  <a:outerShdw blurRad="44450" dist="27940" dir="5400000" algn="ctr">
                    <a:srgbClr val="000000">
                      <a:alpha val="32000"/>
                    </a:srgbClr>
                  </a:outerShdw>
                </a:effectLst>
                <a:sp3d>
                  <a:bevelT w="190500" h="38100"/>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ko-KR" altLang="en-US"/>
                </a:p>
              </p:txBody>
            </p:sp>
            <p:sp>
              <p:nvSpPr>
                <p:cNvPr id="28" name="육각형 27"/>
                <p:cNvSpPr/>
                <p:nvPr/>
              </p:nvSpPr>
              <p:spPr>
                <a:xfrm>
                  <a:off x="4714039" y="959467"/>
                  <a:ext cx="2078579" cy="1791741"/>
                </a:xfrm>
                <a:prstGeom prst="hexagon">
                  <a:avLst>
                    <a:gd name="adj" fmla="val 25000"/>
                    <a:gd name="vf" fmla="val 115470"/>
                  </a:avLst>
                </a:prstGeom>
                <a:ln>
                  <a:noFill/>
                </a:ln>
                <a:effectLst>
                  <a:outerShdw blurRad="44450" dist="27940" dir="5400000" algn="ctr">
                    <a:srgbClr val="000000">
                      <a:alpha val="32000"/>
                    </a:srgbClr>
                  </a:outerShdw>
                </a:effectLst>
                <a:sp3d>
                  <a:bevelT w="190500" h="38100"/>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ko-KR" altLang="en-US"/>
                </a:p>
              </p:txBody>
            </p:sp>
            <p:sp>
              <p:nvSpPr>
                <p:cNvPr id="29" name="육각형 28"/>
                <p:cNvSpPr/>
                <p:nvPr/>
              </p:nvSpPr>
              <p:spPr>
                <a:xfrm>
                  <a:off x="3012780" y="3786116"/>
                  <a:ext cx="2078579" cy="1791741"/>
                </a:xfrm>
                <a:prstGeom prst="hexagon">
                  <a:avLst>
                    <a:gd name="adj" fmla="val 25000"/>
                    <a:gd name="vf" fmla="val 115470"/>
                  </a:avLst>
                </a:prstGeom>
                <a:ln>
                  <a:noFill/>
                </a:ln>
                <a:effectLst>
                  <a:outerShdw blurRad="44450" dist="27940" dir="5400000" algn="ctr">
                    <a:srgbClr val="000000">
                      <a:alpha val="32000"/>
                    </a:srgbClr>
                  </a:outerShdw>
                </a:effectLst>
                <a:sp3d>
                  <a:bevelT w="190500" h="38100"/>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ko-KR" altLang="en-US"/>
                </a:p>
              </p:txBody>
            </p:sp>
            <p:sp>
              <p:nvSpPr>
                <p:cNvPr id="30" name="육각형 29"/>
                <p:cNvSpPr/>
                <p:nvPr/>
              </p:nvSpPr>
              <p:spPr>
                <a:xfrm>
                  <a:off x="4738759" y="4681986"/>
                  <a:ext cx="2078579" cy="1791741"/>
                </a:xfrm>
                <a:prstGeom prst="hexagon">
                  <a:avLst>
                    <a:gd name="adj" fmla="val 25000"/>
                    <a:gd name="vf" fmla="val 115470"/>
                  </a:avLst>
                </a:prstGeom>
                <a:ln>
                  <a:noFill/>
                </a:ln>
                <a:effectLst>
                  <a:outerShdw blurRad="44450" dist="27940" dir="5400000" algn="ctr">
                    <a:srgbClr val="000000">
                      <a:alpha val="32000"/>
                    </a:srgbClr>
                  </a:outerShdw>
                </a:effectLst>
                <a:sp3d>
                  <a:bevelT w="190500" h="38100"/>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ko-KR" altLang="en-US"/>
                </a:p>
              </p:txBody>
            </p:sp>
            <p:sp>
              <p:nvSpPr>
                <p:cNvPr id="31" name="육각형 30"/>
                <p:cNvSpPr/>
                <p:nvPr/>
              </p:nvSpPr>
              <p:spPr>
                <a:xfrm>
                  <a:off x="6441435" y="3738592"/>
                  <a:ext cx="2078579" cy="1791741"/>
                </a:xfrm>
                <a:prstGeom prst="hexagon">
                  <a:avLst>
                    <a:gd name="adj" fmla="val 25000"/>
                    <a:gd name="vf" fmla="val 115470"/>
                  </a:avLst>
                </a:prstGeom>
                <a:ln>
                  <a:noFill/>
                </a:ln>
                <a:effectLst>
                  <a:outerShdw blurRad="44450" dist="27940" dir="5400000" algn="ctr">
                    <a:srgbClr val="000000">
                      <a:alpha val="32000"/>
                    </a:srgbClr>
                  </a:outerShdw>
                </a:effectLst>
                <a:sp3d>
                  <a:bevelT w="190500" h="38100"/>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ko-KR" altLang="en-US"/>
                </a:p>
              </p:txBody>
            </p:sp>
            <p:sp>
              <p:nvSpPr>
                <p:cNvPr id="32" name="육각형 31"/>
                <p:cNvSpPr/>
                <p:nvPr/>
              </p:nvSpPr>
              <p:spPr>
                <a:xfrm>
                  <a:off x="4714039" y="2815057"/>
                  <a:ext cx="2078579" cy="1791741"/>
                </a:xfrm>
                <a:prstGeom prst="hexagon">
                  <a:avLst>
                    <a:gd name="adj" fmla="val 25000"/>
                    <a:gd name="vf" fmla="val 115470"/>
                  </a:avLst>
                </a:prstGeom>
                <a:solidFill>
                  <a:schemeClr val="tx2">
                    <a:lumMod val="60000"/>
                    <a:lumOff val="40000"/>
                    <a:alpha val="90000"/>
                  </a:schemeClr>
                </a:solidFill>
                <a:ln>
                  <a:noFill/>
                </a:ln>
                <a:effectLst>
                  <a:outerShdw blurRad="44450" dist="27940" dir="5400000" algn="ctr">
                    <a:srgbClr val="000000">
                      <a:alpha val="32000"/>
                    </a:srgbClr>
                  </a:outerShdw>
                </a:effectLst>
                <a:sp3d>
                  <a:bevelT w="190500" h="38100"/>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ko-KR" altLang="en-US"/>
                </a:p>
              </p:txBody>
            </p:sp>
            <p:sp>
              <p:nvSpPr>
                <p:cNvPr id="33" name="육각형 32"/>
                <p:cNvSpPr/>
                <p:nvPr/>
              </p:nvSpPr>
              <p:spPr>
                <a:xfrm>
                  <a:off x="6431270" y="1873826"/>
                  <a:ext cx="2078579" cy="1791741"/>
                </a:xfrm>
                <a:prstGeom prst="hexagon">
                  <a:avLst>
                    <a:gd name="adj" fmla="val 25000"/>
                    <a:gd name="vf" fmla="val 115470"/>
                  </a:avLst>
                </a:prstGeom>
                <a:ln>
                  <a:noFill/>
                </a:ln>
                <a:effectLst>
                  <a:outerShdw blurRad="44450" dist="27940" dir="5400000" algn="ctr">
                    <a:srgbClr val="000000">
                      <a:alpha val="32000"/>
                    </a:srgbClr>
                  </a:outerShdw>
                </a:effectLst>
                <a:sp3d>
                  <a:bevelT w="190500" h="38100"/>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ko-KR" altLang="en-US"/>
                </a:p>
              </p:txBody>
            </p:sp>
          </p:grpSp>
          <p:sp>
            <p:nvSpPr>
              <p:cNvPr id="9" name="TextBox 24"/>
              <p:cNvSpPr txBox="1"/>
              <p:nvPr/>
            </p:nvSpPr>
            <p:spPr>
              <a:xfrm>
                <a:off x="5243599" y="2498001"/>
                <a:ext cx="1098378" cy="707887"/>
              </a:xfrm>
              <a:prstGeom prst="rect">
                <a:avLst/>
              </a:prstGeom>
              <a:noFill/>
              <a:ln>
                <a:noFill/>
              </a:ln>
              <a:effectLst>
                <a:outerShdw blurRad="44450" dist="27940" dir="5400000" algn="ctr">
                  <a:srgbClr val="000000">
                    <a:alpha val="32000"/>
                  </a:srgbClr>
                </a:outerShdw>
              </a:effectLst>
              <a:sp3d>
                <a:bevelT w="190500" h="38100"/>
              </a:sp3d>
            </p:spPr>
            <p:txBody>
              <a:bodyPr wrap="none">
                <a:spAutoFit/>
              </a:bodyPr>
              <a:lstStyle>
                <a:defPPr>
                  <a:defRPr lang="ko-KR"/>
                </a:defPPr>
                <a:lvl1pPr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5pPr>
                <a:lvl6pPr marL="2286000" algn="l" defTabSz="914400" rtl="0" eaLnBrk="1" latinLnBrk="1" hangingPunct="1">
                  <a:defRPr kumimoji="1" sz="1400" kern="1200">
                    <a:solidFill>
                      <a:schemeClr val="tx1"/>
                    </a:solidFill>
                    <a:latin typeface="굴림" pitchFamily="50" charset="-127"/>
                    <a:ea typeface="굴림" pitchFamily="50" charset="-127"/>
                    <a:cs typeface="+mn-cs"/>
                  </a:defRPr>
                </a:lvl6pPr>
                <a:lvl7pPr marL="2743200" algn="l" defTabSz="914400" rtl="0" eaLnBrk="1" latinLnBrk="1" hangingPunct="1">
                  <a:defRPr kumimoji="1" sz="1400" kern="1200">
                    <a:solidFill>
                      <a:schemeClr val="tx1"/>
                    </a:solidFill>
                    <a:latin typeface="굴림" pitchFamily="50" charset="-127"/>
                    <a:ea typeface="굴림" pitchFamily="50" charset="-127"/>
                    <a:cs typeface="+mn-cs"/>
                  </a:defRPr>
                </a:lvl7pPr>
                <a:lvl8pPr marL="3200400" algn="l" defTabSz="914400" rtl="0" eaLnBrk="1" latinLnBrk="1" hangingPunct="1">
                  <a:defRPr kumimoji="1" sz="1400" kern="1200">
                    <a:solidFill>
                      <a:schemeClr val="tx1"/>
                    </a:solidFill>
                    <a:latin typeface="굴림" pitchFamily="50" charset="-127"/>
                    <a:ea typeface="굴림" pitchFamily="50" charset="-127"/>
                    <a:cs typeface="+mn-cs"/>
                  </a:defRPr>
                </a:lvl8pPr>
                <a:lvl9pPr marL="3657600" algn="l" defTabSz="914400" rtl="0" eaLnBrk="1" latinLnBrk="1" hangingPunct="1">
                  <a:defRPr kumimoji="1" sz="1400" kern="1200">
                    <a:solidFill>
                      <a:schemeClr val="tx1"/>
                    </a:solidFill>
                    <a:latin typeface="굴림" pitchFamily="50" charset="-127"/>
                    <a:ea typeface="굴림" pitchFamily="50" charset="-127"/>
                    <a:cs typeface="+mn-cs"/>
                  </a:defRPr>
                </a:lvl9pPr>
              </a:lstStyle>
              <a:p>
                <a:pPr algn="ctr">
                  <a:defRPr/>
                </a:pPr>
                <a:r>
                  <a:rPr lang="en-US" altLang="ko-KR" sz="2000" b="1" u="sng" dirty="0">
                    <a:solidFill>
                      <a:schemeClr val="bg1"/>
                    </a:solidFill>
                    <a:effectLst>
                      <a:outerShdw blurRad="38100" dist="38100" dir="2700000" algn="tl">
                        <a:srgbClr val="000000">
                          <a:alpha val="43137"/>
                        </a:srgbClr>
                      </a:outerShdw>
                    </a:effectLst>
                    <a:latin typeface="Arial" pitchFamily="34" charset="0"/>
                    <a:cs typeface="Arial" pitchFamily="34" charset="0"/>
                  </a:rPr>
                  <a:t>KEPCO</a:t>
                </a:r>
              </a:p>
              <a:p>
                <a:pPr algn="ctr">
                  <a:defRPr/>
                </a:pPr>
                <a:r>
                  <a:rPr lang="en-US" altLang="ko-KR" sz="2000" b="1" u="sng" dirty="0">
                    <a:solidFill>
                      <a:schemeClr val="bg1"/>
                    </a:solidFill>
                    <a:effectLst>
                      <a:outerShdw blurRad="38100" dist="38100" dir="2700000" algn="tl">
                        <a:srgbClr val="000000">
                          <a:alpha val="43137"/>
                        </a:srgbClr>
                      </a:outerShdw>
                    </a:effectLst>
                    <a:latin typeface="Arial" pitchFamily="34" charset="0"/>
                    <a:cs typeface="Arial" pitchFamily="34" charset="0"/>
                  </a:rPr>
                  <a:t>KHNP</a:t>
                </a:r>
                <a:endParaRPr lang="ko-KR" altLang="en-US" sz="2000" b="1" u="sng"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40" name="TextBox 24"/>
              <p:cNvSpPr txBox="1"/>
              <p:nvPr/>
            </p:nvSpPr>
            <p:spPr>
              <a:xfrm>
                <a:off x="3610678" y="1574471"/>
                <a:ext cx="824265" cy="523220"/>
              </a:xfrm>
              <a:prstGeom prst="rect">
                <a:avLst/>
              </a:prstGeom>
              <a:noFill/>
              <a:ln>
                <a:noFill/>
              </a:ln>
              <a:effectLst>
                <a:outerShdw blurRad="44450" dist="27940" dir="5400000" algn="ctr">
                  <a:srgbClr val="000000">
                    <a:alpha val="32000"/>
                  </a:srgbClr>
                </a:outerShdw>
              </a:effectLst>
              <a:sp3d>
                <a:bevelT w="190500" h="38100"/>
              </a:sp3d>
            </p:spPr>
            <p:txBody>
              <a:bodyPr wrap="none">
                <a:spAutoFit/>
              </a:bodyPr>
              <a:lstStyle>
                <a:defPPr>
                  <a:defRPr lang="ko-KR"/>
                </a:defPPr>
                <a:lvl1pPr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5pPr>
                <a:lvl6pPr marL="2286000" algn="l" defTabSz="914400" rtl="0" eaLnBrk="1" latinLnBrk="1" hangingPunct="1">
                  <a:defRPr kumimoji="1" sz="1400" kern="1200">
                    <a:solidFill>
                      <a:schemeClr val="tx1"/>
                    </a:solidFill>
                    <a:latin typeface="굴림" pitchFamily="50" charset="-127"/>
                    <a:ea typeface="굴림" pitchFamily="50" charset="-127"/>
                    <a:cs typeface="+mn-cs"/>
                  </a:defRPr>
                </a:lvl6pPr>
                <a:lvl7pPr marL="2743200" algn="l" defTabSz="914400" rtl="0" eaLnBrk="1" latinLnBrk="1" hangingPunct="1">
                  <a:defRPr kumimoji="1" sz="1400" kern="1200">
                    <a:solidFill>
                      <a:schemeClr val="tx1"/>
                    </a:solidFill>
                    <a:latin typeface="굴림" pitchFamily="50" charset="-127"/>
                    <a:ea typeface="굴림" pitchFamily="50" charset="-127"/>
                    <a:cs typeface="+mn-cs"/>
                  </a:defRPr>
                </a:lvl7pPr>
                <a:lvl8pPr marL="3200400" algn="l" defTabSz="914400" rtl="0" eaLnBrk="1" latinLnBrk="1" hangingPunct="1">
                  <a:defRPr kumimoji="1" sz="1400" kern="1200">
                    <a:solidFill>
                      <a:schemeClr val="tx1"/>
                    </a:solidFill>
                    <a:latin typeface="굴림" pitchFamily="50" charset="-127"/>
                    <a:ea typeface="굴림" pitchFamily="50" charset="-127"/>
                    <a:cs typeface="+mn-cs"/>
                  </a:defRPr>
                </a:lvl8pPr>
                <a:lvl9pPr marL="3657600" algn="l" defTabSz="914400" rtl="0" eaLnBrk="1" latinLnBrk="1" hangingPunct="1">
                  <a:defRPr kumimoji="1" sz="1400" kern="1200">
                    <a:solidFill>
                      <a:schemeClr val="tx1"/>
                    </a:solidFill>
                    <a:latin typeface="굴림" pitchFamily="50" charset="-127"/>
                    <a:ea typeface="굴림" pitchFamily="50" charset="-127"/>
                    <a:cs typeface="+mn-cs"/>
                  </a:defRPr>
                </a:lvl9pPr>
              </a:lstStyle>
              <a:p>
                <a:pPr algn="ctr">
                  <a:defRPr/>
                </a:pPr>
                <a:r>
                  <a:rPr lang="en-US" altLang="ko-KR" b="1" u="sng" dirty="0">
                    <a:effectLst>
                      <a:outerShdw blurRad="38100" dist="38100" dir="2700000" algn="tl">
                        <a:srgbClr val="000000">
                          <a:alpha val="43137"/>
                        </a:srgbClr>
                      </a:outerShdw>
                    </a:effectLst>
                    <a:latin typeface="Arial" pitchFamily="34" charset="0"/>
                    <a:cs typeface="Arial" pitchFamily="34" charset="0"/>
                  </a:rPr>
                  <a:t>KEPCO</a:t>
                </a:r>
              </a:p>
              <a:p>
                <a:pPr algn="ctr">
                  <a:defRPr/>
                </a:pPr>
                <a:r>
                  <a:rPr lang="en-US" altLang="ko-KR" b="1" u="sng" dirty="0">
                    <a:effectLst>
                      <a:outerShdw blurRad="38100" dist="38100" dir="2700000" algn="tl">
                        <a:srgbClr val="000000">
                          <a:alpha val="43137"/>
                        </a:srgbClr>
                      </a:outerShdw>
                    </a:effectLst>
                    <a:latin typeface="Arial" pitchFamily="34" charset="0"/>
                    <a:cs typeface="Arial" pitchFamily="34" charset="0"/>
                  </a:rPr>
                  <a:t>NF</a:t>
                </a:r>
                <a:endParaRPr lang="ko-KR" altLang="en-US" b="1" u="sng" dirty="0">
                  <a:effectLst>
                    <a:outerShdw blurRad="38100" dist="38100" dir="2700000" algn="tl">
                      <a:srgbClr val="000000">
                        <a:alpha val="43137"/>
                      </a:srgbClr>
                    </a:outerShdw>
                  </a:effectLst>
                  <a:latin typeface="Arial" pitchFamily="34" charset="0"/>
                  <a:cs typeface="Arial" pitchFamily="34" charset="0"/>
                </a:endParaRPr>
              </a:p>
            </p:txBody>
          </p:sp>
          <p:sp>
            <p:nvSpPr>
              <p:cNvPr id="41" name="TextBox 24"/>
              <p:cNvSpPr txBox="1"/>
              <p:nvPr/>
            </p:nvSpPr>
            <p:spPr>
              <a:xfrm>
                <a:off x="5356021" y="650941"/>
                <a:ext cx="824265" cy="523220"/>
              </a:xfrm>
              <a:prstGeom prst="rect">
                <a:avLst/>
              </a:prstGeom>
              <a:noFill/>
              <a:ln>
                <a:noFill/>
              </a:ln>
              <a:effectLst>
                <a:outerShdw blurRad="44450" dist="27940" dir="5400000" algn="ctr">
                  <a:srgbClr val="000000">
                    <a:alpha val="32000"/>
                  </a:srgbClr>
                </a:outerShdw>
              </a:effectLst>
              <a:sp3d>
                <a:bevelT w="190500" h="38100"/>
              </a:sp3d>
            </p:spPr>
            <p:txBody>
              <a:bodyPr wrap="none">
                <a:spAutoFit/>
              </a:bodyPr>
              <a:lstStyle>
                <a:defPPr>
                  <a:defRPr lang="ko-KR"/>
                </a:defPPr>
                <a:lvl1pPr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5pPr>
                <a:lvl6pPr marL="2286000" algn="l" defTabSz="914400" rtl="0" eaLnBrk="1" latinLnBrk="1" hangingPunct="1">
                  <a:defRPr kumimoji="1" sz="1400" kern="1200">
                    <a:solidFill>
                      <a:schemeClr val="tx1"/>
                    </a:solidFill>
                    <a:latin typeface="굴림" pitchFamily="50" charset="-127"/>
                    <a:ea typeface="굴림" pitchFamily="50" charset="-127"/>
                    <a:cs typeface="+mn-cs"/>
                  </a:defRPr>
                </a:lvl6pPr>
                <a:lvl7pPr marL="2743200" algn="l" defTabSz="914400" rtl="0" eaLnBrk="1" latinLnBrk="1" hangingPunct="1">
                  <a:defRPr kumimoji="1" sz="1400" kern="1200">
                    <a:solidFill>
                      <a:schemeClr val="tx1"/>
                    </a:solidFill>
                    <a:latin typeface="굴림" pitchFamily="50" charset="-127"/>
                    <a:ea typeface="굴림" pitchFamily="50" charset="-127"/>
                    <a:cs typeface="+mn-cs"/>
                  </a:defRPr>
                </a:lvl7pPr>
                <a:lvl8pPr marL="3200400" algn="l" defTabSz="914400" rtl="0" eaLnBrk="1" latinLnBrk="1" hangingPunct="1">
                  <a:defRPr kumimoji="1" sz="1400" kern="1200">
                    <a:solidFill>
                      <a:schemeClr val="tx1"/>
                    </a:solidFill>
                    <a:latin typeface="굴림" pitchFamily="50" charset="-127"/>
                    <a:ea typeface="굴림" pitchFamily="50" charset="-127"/>
                    <a:cs typeface="+mn-cs"/>
                  </a:defRPr>
                </a:lvl8pPr>
                <a:lvl9pPr marL="3657600" algn="l" defTabSz="914400" rtl="0" eaLnBrk="1" latinLnBrk="1" hangingPunct="1">
                  <a:defRPr kumimoji="1" sz="1400" kern="1200">
                    <a:solidFill>
                      <a:schemeClr val="tx1"/>
                    </a:solidFill>
                    <a:latin typeface="굴림" pitchFamily="50" charset="-127"/>
                    <a:ea typeface="굴림" pitchFamily="50" charset="-127"/>
                    <a:cs typeface="+mn-cs"/>
                  </a:defRPr>
                </a:lvl9pPr>
              </a:lstStyle>
              <a:p>
                <a:pPr algn="ctr">
                  <a:defRPr/>
                </a:pPr>
                <a:r>
                  <a:rPr lang="en-US" altLang="ko-KR" b="1" u="sng" dirty="0">
                    <a:effectLst>
                      <a:outerShdw blurRad="38100" dist="38100" dir="2700000" algn="tl">
                        <a:srgbClr val="000000">
                          <a:alpha val="43137"/>
                        </a:srgbClr>
                      </a:outerShdw>
                    </a:effectLst>
                    <a:latin typeface="Arial" pitchFamily="34" charset="0"/>
                    <a:cs typeface="Arial" pitchFamily="34" charset="0"/>
                  </a:rPr>
                  <a:t>KEPCO</a:t>
                </a:r>
              </a:p>
              <a:p>
                <a:pPr algn="ctr">
                  <a:defRPr/>
                </a:pPr>
                <a:r>
                  <a:rPr lang="en-US" altLang="ko-KR" b="1" u="sng" dirty="0">
                    <a:effectLst>
                      <a:outerShdw blurRad="38100" dist="38100" dir="2700000" algn="tl">
                        <a:srgbClr val="000000">
                          <a:alpha val="43137"/>
                        </a:srgbClr>
                      </a:outerShdw>
                    </a:effectLst>
                    <a:latin typeface="Arial" pitchFamily="34" charset="0"/>
                    <a:cs typeface="Arial" pitchFamily="34" charset="0"/>
                  </a:rPr>
                  <a:t>E&amp;C</a:t>
                </a:r>
                <a:endParaRPr lang="ko-KR" altLang="en-US" b="1" u="sng" dirty="0">
                  <a:effectLst>
                    <a:outerShdw blurRad="38100" dist="38100" dir="2700000" algn="tl">
                      <a:srgbClr val="000000">
                        <a:alpha val="43137"/>
                      </a:srgbClr>
                    </a:outerShdw>
                  </a:effectLst>
                  <a:latin typeface="Arial" pitchFamily="34" charset="0"/>
                  <a:cs typeface="Arial" pitchFamily="34" charset="0"/>
                </a:endParaRPr>
              </a:p>
            </p:txBody>
          </p:sp>
          <p:sp>
            <p:nvSpPr>
              <p:cNvPr id="42" name="TextBox 24"/>
              <p:cNvSpPr txBox="1"/>
              <p:nvPr/>
            </p:nvSpPr>
            <p:spPr>
              <a:xfrm>
                <a:off x="3654762" y="3421531"/>
                <a:ext cx="824265" cy="523220"/>
              </a:xfrm>
              <a:prstGeom prst="rect">
                <a:avLst/>
              </a:prstGeom>
              <a:noFill/>
              <a:ln>
                <a:noFill/>
              </a:ln>
              <a:effectLst>
                <a:outerShdw blurRad="44450" dist="27940" dir="5400000" algn="ctr">
                  <a:srgbClr val="000000">
                    <a:alpha val="32000"/>
                  </a:srgbClr>
                </a:outerShdw>
              </a:effectLst>
              <a:sp3d>
                <a:bevelT w="190500" h="38100"/>
              </a:sp3d>
            </p:spPr>
            <p:txBody>
              <a:bodyPr wrap="none">
                <a:spAutoFit/>
              </a:bodyPr>
              <a:lstStyle>
                <a:defPPr>
                  <a:defRPr lang="ko-KR"/>
                </a:defPPr>
                <a:lvl1pPr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5pPr>
                <a:lvl6pPr marL="2286000" algn="l" defTabSz="914400" rtl="0" eaLnBrk="1" latinLnBrk="1" hangingPunct="1">
                  <a:defRPr kumimoji="1" sz="1400" kern="1200">
                    <a:solidFill>
                      <a:schemeClr val="tx1"/>
                    </a:solidFill>
                    <a:latin typeface="굴림" pitchFamily="50" charset="-127"/>
                    <a:ea typeface="굴림" pitchFamily="50" charset="-127"/>
                    <a:cs typeface="+mn-cs"/>
                  </a:defRPr>
                </a:lvl6pPr>
                <a:lvl7pPr marL="2743200" algn="l" defTabSz="914400" rtl="0" eaLnBrk="1" latinLnBrk="1" hangingPunct="1">
                  <a:defRPr kumimoji="1" sz="1400" kern="1200">
                    <a:solidFill>
                      <a:schemeClr val="tx1"/>
                    </a:solidFill>
                    <a:latin typeface="굴림" pitchFamily="50" charset="-127"/>
                    <a:ea typeface="굴림" pitchFamily="50" charset="-127"/>
                    <a:cs typeface="+mn-cs"/>
                  </a:defRPr>
                </a:lvl7pPr>
                <a:lvl8pPr marL="3200400" algn="l" defTabSz="914400" rtl="0" eaLnBrk="1" latinLnBrk="1" hangingPunct="1">
                  <a:defRPr kumimoji="1" sz="1400" kern="1200">
                    <a:solidFill>
                      <a:schemeClr val="tx1"/>
                    </a:solidFill>
                    <a:latin typeface="굴림" pitchFamily="50" charset="-127"/>
                    <a:ea typeface="굴림" pitchFamily="50" charset="-127"/>
                    <a:cs typeface="+mn-cs"/>
                  </a:defRPr>
                </a:lvl8pPr>
                <a:lvl9pPr marL="3657600" algn="l" defTabSz="914400" rtl="0" eaLnBrk="1" latinLnBrk="1" hangingPunct="1">
                  <a:defRPr kumimoji="1" sz="1400" kern="1200">
                    <a:solidFill>
                      <a:schemeClr val="tx1"/>
                    </a:solidFill>
                    <a:latin typeface="굴림" pitchFamily="50" charset="-127"/>
                    <a:ea typeface="굴림" pitchFamily="50" charset="-127"/>
                    <a:cs typeface="+mn-cs"/>
                  </a:defRPr>
                </a:lvl9pPr>
              </a:lstStyle>
              <a:p>
                <a:pPr algn="ctr">
                  <a:defRPr/>
                </a:pPr>
                <a:r>
                  <a:rPr lang="en-US" altLang="ko-KR" b="1" u="sng" dirty="0">
                    <a:effectLst>
                      <a:outerShdw blurRad="38100" dist="38100" dir="2700000" algn="tl">
                        <a:srgbClr val="000000">
                          <a:alpha val="43137"/>
                        </a:srgbClr>
                      </a:outerShdw>
                    </a:effectLst>
                    <a:latin typeface="Arial" pitchFamily="34" charset="0"/>
                    <a:cs typeface="Arial" pitchFamily="34" charset="0"/>
                  </a:rPr>
                  <a:t>KEPCO</a:t>
                </a:r>
              </a:p>
              <a:p>
                <a:pPr algn="ctr">
                  <a:defRPr/>
                </a:pPr>
                <a:r>
                  <a:rPr lang="en-US" altLang="ko-KR" b="1" u="sng" dirty="0">
                    <a:effectLst>
                      <a:outerShdw blurRad="38100" dist="38100" dir="2700000" algn="tl">
                        <a:srgbClr val="000000">
                          <a:alpha val="43137"/>
                        </a:srgbClr>
                      </a:outerShdw>
                    </a:effectLst>
                    <a:latin typeface="Arial" pitchFamily="34" charset="0"/>
                    <a:cs typeface="Arial" pitchFamily="34" charset="0"/>
                  </a:rPr>
                  <a:t>KPS</a:t>
                </a:r>
                <a:endParaRPr lang="ko-KR" altLang="en-US" b="1" u="sng" dirty="0">
                  <a:effectLst>
                    <a:outerShdw blurRad="38100" dist="38100" dir="2700000" algn="tl">
                      <a:srgbClr val="000000">
                        <a:alpha val="43137"/>
                      </a:srgbClr>
                    </a:outerShdw>
                  </a:effectLst>
                  <a:latin typeface="Arial" pitchFamily="34" charset="0"/>
                  <a:cs typeface="Arial" pitchFamily="34" charset="0"/>
                </a:endParaRPr>
              </a:p>
            </p:txBody>
          </p:sp>
          <p:sp>
            <p:nvSpPr>
              <p:cNvPr id="43" name="TextBox 24"/>
              <p:cNvSpPr txBox="1"/>
              <p:nvPr/>
            </p:nvSpPr>
            <p:spPr>
              <a:xfrm>
                <a:off x="5454378" y="4378395"/>
                <a:ext cx="744114" cy="307777"/>
              </a:xfrm>
              <a:prstGeom prst="rect">
                <a:avLst/>
              </a:prstGeom>
              <a:noFill/>
              <a:ln>
                <a:noFill/>
              </a:ln>
              <a:effectLst>
                <a:outerShdw blurRad="44450" dist="27940" dir="5400000" algn="ctr">
                  <a:srgbClr val="000000">
                    <a:alpha val="32000"/>
                  </a:srgbClr>
                </a:outerShdw>
              </a:effectLst>
              <a:sp3d>
                <a:bevelT w="190500" h="38100"/>
              </a:sp3d>
            </p:spPr>
            <p:txBody>
              <a:bodyPr wrap="none">
                <a:spAutoFit/>
              </a:bodyPr>
              <a:lstStyle>
                <a:defPPr>
                  <a:defRPr lang="ko-KR"/>
                </a:defPPr>
                <a:lvl1pPr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5pPr>
                <a:lvl6pPr marL="2286000" algn="l" defTabSz="914400" rtl="0" eaLnBrk="1" latinLnBrk="1" hangingPunct="1">
                  <a:defRPr kumimoji="1" sz="1400" kern="1200">
                    <a:solidFill>
                      <a:schemeClr val="tx1"/>
                    </a:solidFill>
                    <a:latin typeface="굴림" pitchFamily="50" charset="-127"/>
                    <a:ea typeface="굴림" pitchFamily="50" charset="-127"/>
                    <a:cs typeface="+mn-cs"/>
                  </a:defRPr>
                </a:lvl6pPr>
                <a:lvl7pPr marL="2743200" algn="l" defTabSz="914400" rtl="0" eaLnBrk="1" latinLnBrk="1" hangingPunct="1">
                  <a:defRPr kumimoji="1" sz="1400" kern="1200">
                    <a:solidFill>
                      <a:schemeClr val="tx1"/>
                    </a:solidFill>
                    <a:latin typeface="굴림" pitchFamily="50" charset="-127"/>
                    <a:ea typeface="굴림" pitchFamily="50" charset="-127"/>
                    <a:cs typeface="+mn-cs"/>
                  </a:defRPr>
                </a:lvl7pPr>
                <a:lvl8pPr marL="3200400" algn="l" defTabSz="914400" rtl="0" eaLnBrk="1" latinLnBrk="1" hangingPunct="1">
                  <a:defRPr kumimoji="1" sz="1400" kern="1200">
                    <a:solidFill>
                      <a:schemeClr val="tx1"/>
                    </a:solidFill>
                    <a:latin typeface="굴림" pitchFamily="50" charset="-127"/>
                    <a:ea typeface="굴림" pitchFamily="50" charset="-127"/>
                    <a:cs typeface="+mn-cs"/>
                  </a:defRPr>
                </a:lvl8pPr>
                <a:lvl9pPr marL="3657600" algn="l" defTabSz="914400" rtl="0" eaLnBrk="1" latinLnBrk="1" hangingPunct="1">
                  <a:defRPr kumimoji="1" sz="1400" kern="1200">
                    <a:solidFill>
                      <a:schemeClr val="tx1"/>
                    </a:solidFill>
                    <a:latin typeface="굴림" pitchFamily="50" charset="-127"/>
                    <a:ea typeface="굴림" pitchFamily="50" charset="-127"/>
                    <a:cs typeface="+mn-cs"/>
                  </a:defRPr>
                </a:lvl9pPr>
              </a:lstStyle>
              <a:p>
                <a:pPr algn="ctr">
                  <a:defRPr/>
                </a:pPr>
                <a:r>
                  <a:rPr lang="en-US" altLang="ko-KR" b="1" u="sng" dirty="0">
                    <a:effectLst>
                      <a:outerShdw blurRad="38100" dist="38100" dir="2700000" algn="tl">
                        <a:srgbClr val="000000">
                          <a:alpha val="43137"/>
                        </a:srgbClr>
                      </a:outerShdw>
                    </a:effectLst>
                    <a:latin typeface="Arial" pitchFamily="34" charset="0"/>
                    <a:cs typeface="Arial" pitchFamily="34" charset="0"/>
                  </a:rPr>
                  <a:t>KAERI</a:t>
                </a:r>
              </a:p>
            </p:txBody>
          </p:sp>
          <p:sp>
            <p:nvSpPr>
              <p:cNvPr id="44" name="TextBox 24"/>
              <p:cNvSpPr txBox="1"/>
              <p:nvPr/>
            </p:nvSpPr>
            <p:spPr>
              <a:xfrm>
                <a:off x="6710378" y="3732412"/>
                <a:ext cx="1635384" cy="307777"/>
              </a:xfrm>
              <a:prstGeom prst="rect">
                <a:avLst/>
              </a:prstGeom>
              <a:noFill/>
              <a:ln>
                <a:noFill/>
              </a:ln>
              <a:effectLst>
                <a:outerShdw blurRad="44450" dist="27940" dir="5400000" algn="ctr">
                  <a:srgbClr val="000000">
                    <a:alpha val="32000"/>
                  </a:srgbClr>
                </a:outerShdw>
              </a:effectLst>
              <a:sp3d>
                <a:bevelT w="190500" h="38100"/>
              </a:sp3d>
            </p:spPr>
            <p:txBody>
              <a:bodyPr wrap="none">
                <a:spAutoFit/>
              </a:bodyPr>
              <a:lstStyle>
                <a:defPPr>
                  <a:defRPr lang="ko-KR"/>
                </a:defPPr>
                <a:lvl1pPr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5pPr>
                <a:lvl6pPr marL="2286000" algn="l" defTabSz="914400" rtl="0" eaLnBrk="1" latinLnBrk="1" hangingPunct="1">
                  <a:defRPr kumimoji="1" sz="1400" kern="1200">
                    <a:solidFill>
                      <a:schemeClr val="tx1"/>
                    </a:solidFill>
                    <a:latin typeface="굴림" pitchFamily="50" charset="-127"/>
                    <a:ea typeface="굴림" pitchFamily="50" charset="-127"/>
                    <a:cs typeface="+mn-cs"/>
                  </a:defRPr>
                </a:lvl6pPr>
                <a:lvl7pPr marL="2743200" algn="l" defTabSz="914400" rtl="0" eaLnBrk="1" latinLnBrk="1" hangingPunct="1">
                  <a:defRPr kumimoji="1" sz="1400" kern="1200">
                    <a:solidFill>
                      <a:schemeClr val="tx1"/>
                    </a:solidFill>
                    <a:latin typeface="굴림" pitchFamily="50" charset="-127"/>
                    <a:ea typeface="굴림" pitchFamily="50" charset="-127"/>
                    <a:cs typeface="+mn-cs"/>
                  </a:defRPr>
                </a:lvl7pPr>
                <a:lvl8pPr marL="3200400" algn="l" defTabSz="914400" rtl="0" eaLnBrk="1" latinLnBrk="1" hangingPunct="1">
                  <a:defRPr kumimoji="1" sz="1400" kern="1200">
                    <a:solidFill>
                      <a:schemeClr val="tx1"/>
                    </a:solidFill>
                    <a:latin typeface="굴림" pitchFamily="50" charset="-127"/>
                    <a:ea typeface="굴림" pitchFamily="50" charset="-127"/>
                    <a:cs typeface="+mn-cs"/>
                  </a:defRPr>
                </a:lvl8pPr>
                <a:lvl9pPr marL="3657600" algn="l" defTabSz="914400" rtl="0" eaLnBrk="1" latinLnBrk="1" hangingPunct="1">
                  <a:defRPr kumimoji="1" sz="1400" kern="1200">
                    <a:solidFill>
                      <a:schemeClr val="tx1"/>
                    </a:solidFill>
                    <a:latin typeface="굴림" pitchFamily="50" charset="-127"/>
                    <a:ea typeface="굴림" pitchFamily="50" charset="-127"/>
                    <a:cs typeface="+mn-cs"/>
                  </a:defRPr>
                </a:lvl9pPr>
              </a:lstStyle>
              <a:p>
                <a:pPr algn="ctr">
                  <a:defRPr/>
                </a:pPr>
                <a:r>
                  <a:rPr lang="en-US" altLang="ko-KR" b="1" u="sng" dirty="0">
                    <a:effectLst>
                      <a:outerShdw blurRad="38100" dist="38100" dir="2700000" algn="tl">
                        <a:srgbClr val="000000">
                          <a:alpha val="43137"/>
                        </a:srgbClr>
                      </a:outerShdw>
                    </a:effectLst>
                    <a:latin typeface="Arial" pitchFamily="34" charset="0"/>
                    <a:cs typeface="Arial" pitchFamily="34" charset="0"/>
                  </a:rPr>
                  <a:t>Construction Co.</a:t>
                </a:r>
                <a:endParaRPr lang="ko-KR" altLang="en-US" b="1" u="sng" dirty="0">
                  <a:effectLst>
                    <a:outerShdw blurRad="38100" dist="38100" dir="2700000" algn="tl">
                      <a:srgbClr val="000000">
                        <a:alpha val="43137"/>
                      </a:srgbClr>
                    </a:outerShdw>
                  </a:effectLst>
                  <a:latin typeface="Arial" pitchFamily="34" charset="0"/>
                  <a:cs typeface="Arial" pitchFamily="34" charset="0"/>
                </a:endParaRPr>
              </a:p>
            </p:txBody>
          </p:sp>
          <p:sp>
            <p:nvSpPr>
              <p:cNvPr id="45" name="TextBox 24"/>
              <p:cNvSpPr txBox="1"/>
              <p:nvPr/>
            </p:nvSpPr>
            <p:spPr>
              <a:xfrm>
                <a:off x="6975624" y="1586999"/>
                <a:ext cx="973343" cy="307777"/>
              </a:xfrm>
              <a:prstGeom prst="rect">
                <a:avLst/>
              </a:prstGeom>
              <a:noFill/>
              <a:ln>
                <a:noFill/>
              </a:ln>
              <a:effectLst>
                <a:outerShdw blurRad="44450" dist="27940" dir="5400000" algn="ctr">
                  <a:srgbClr val="000000">
                    <a:alpha val="32000"/>
                  </a:srgbClr>
                </a:outerShdw>
              </a:effectLst>
              <a:sp3d>
                <a:bevelT w="190500" h="38100"/>
              </a:sp3d>
            </p:spPr>
            <p:txBody>
              <a:bodyPr wrap="none">
                <a:spAutoFit/>
              </a:bodyPr>
              <a:lstStyle>
                <a:defPPr>
                  <a:defRPr lang="ko-KR"/>
                </a:defPPr>
                <a:lvl1pPr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5pPr>
                <a:lvl6pPr marL="2286000" algn="l" defTabSz="914400" rtl="0" eaLnBrk="1" latinLnBrk="1" hangingPunct="1">
                  <a:defRPr kumimoji="1" sz="1400" kern="1200">
                    <a:solidFill>
                      <a:schemeClr val="tx1"/>
                    </a:solidFill>
                    <a:latin typeface="굴림" pitchFamily="50" charset="-127"/>
                    <a:ea typeface="굴림" pitchFamily="50" charset="-127"/>
                    <a:cs typeface="+mn-cs"/>
                  </a:defRPr>
                </a:lvl6pPr>
                <a:lvl7pPr marL="2743200" algn="l" defTabSz="914400" rtl="0" eaLnBrk="1" latinLnBrk="1" hangingPunct="1">
                  <a:defRPr kumimoji="1" sz="1400" kern="1200">
                    <a:solidFill>
                      <a:schemeClr val="tx1"/>
                    </a:solidFill>
                    <a:latin typeface="굴림" pitchFamily="50" charset="-127"/>
                    <a:ea typeface="굴림" pitchFamily="50" charset="-127"/>
                    <a:cs typeface="+mn-cs"/>
                  </a:defRPr>
                </a:lvl7pPr>
                <a:lvl8pPr marL="3200400" algn="l" defTabSz="914400" rtl="0" eaLnBrk="1" latinLnBrk="1" hangingPunct="1">
                  <a:defRPr kumimoji="1" sz="1400" kern="1200">
                    <a:solidFill>
                      <a:schemeClr val="tx1"/>
                    </a:solidFill>
                    <a:latin typeface="굴림" pitchFamily="50" charset="-127"/>
                    <a:ea typeface="굴림" pitchFamily="50" charset="-127"/>
                    <a:cs typeface="+mn-cs"/>
                  </a:defRPr>
                </a:lvl8pPr>
                <a:lvl9pPr marL="3657600" algn="l" defTabSz="914400" rtl="0" eaLnBrk="1" latinLnBrk="1" hangingPunct="1">
                  <a:defRPr kumimoji="1" sz="1400" kern="1200">
                    <a:solidFill>
                      <a:schemeClr val="tx1"/>
                    </a:solidFill>
                    <a:latin typeface="굴림" pitchFamily="50" charset="-127"/>
                    <a:ea typeface="굴림" pitchFamily="50" charset="-127"/>
                    <a:cs typeface="+mn-cs"/>
                  </a:defRPr>
                </a:lvl9pPr>
              </a:lstStyle>
              <a:p>
                <a:pPr algn="ctr">
                  <a:defRPr/>
                </a:pPr>
                <a:r>
                  <a:rPr lang="en-US" altLang="ko-KR" b="1" u="sng" dirty="0">
                    <a:effectLst>
                      <a:outerShdw blurRad="38100" dist="38100" dir="2700000" algn="tl">
                        <a:srgbClr val="000000">
                          <a:alpha val="43137"/>
                        </a:srgbClr>
                      </a:outerShdw>
                    </a:effectLst>
                    <a:latin typeface="Arial" pitchFamily="34" charset="0"/>
                    <a:cs typeface="Arial" pitchFamily="34" charset="0"/>
                  </a:rPr>
                  <a:t>DOOSAN</a:t>
                </a:r>
              </a:p>
            </p:txBody>
          </p:sp>
          <p:sp>
            <p:nvSpPr>
              <p:cNvPr id="46" name="TextBox 24"/>
              <p:cNvSpPr txBox="1"/>
              <p:nvPr/>
            </p:nvSpPr>
            <p:spPr>
              <a:xfrm>
                <a:off x="3278781" y="2244760"/>
                <a:ext cx="1576227" cy="592103"/>
              </a:xfrm>
              <a:prstGeom prst="rect">
                <a:avLst/>
              </a:prstGeom>
              <a:noFill/>
              <a:ln>
                <a:noFill/>
              </a:ln>
              <a:effectLst>
                <a:outerShdw blurRad="44450" dist="27940" dir="5400000" algn="ctr">
                  <a:srgbClr val="000000">
                    <a:alpha val="32000"/>
                  </a:srgbClr>
                </a:outerShdw>
              </a:effectLst>
              <a:sp3d>
                <a:bevelT w="190500" h="38100"/>
              </a:sp3d>
            </p:spPr>
            <p:txBody>
              <a:bodyPr wrap="none">
                <a:spAutoFit/>
              </a:bodyPr>
              <a:lstStyle>
                <a:defPPr>
                  <a:defRPr lang="ko-KR"/>
                </a:defPPr>
                <a:lvl1pPr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5pPr>
                <a:lvl6pPr marL="2286000" algn="l" defTabSz="914400" rtl="0" eaLnBrk="1" latinLnBrk="1" hangingPunct="1">
                  <a:defRPr kumimoji="1" sz="1400" kern="1200">
                    <a:solidFill>
                      <a:schemeClr val="tx1"/>
                    </a:solidFill>
                    <a:latin typeface="굴림" pitchFamily="50" charset="-127"/>
                    <a:ea typeface="굴림" pitchFamily="50" charset="-127"/>
                    <a:cs typeface="+mn-cs"/>
                  </a:defRPr>
                </a:lvl6pPr>
                <a:lvl7pPr marL="2743200" algn="l" defTabSz="914400" rtl="0" eaLnBrk="1" latinLnBrk="1" hangingPunct="1">
                  <a:defRPr kumimoji="1" sz="1400" kern="1200">
                    <a:solidFill>
                      <a:schemeClr val="tx1"/>
                    </a:solidFill>
                    <a:latin typeface="굴림" pitchFamily="50" charset="-127"/>
                    <a:ea typeface="굴림" pitchFamily="50" charset="-127"/>
                    <a:cs typeface="+mn-cs"/>
                  </a:defRPr>
                </a:lvl7pPr>
                <a:lvl8pPr marL="3200400" algn="l" defTabSz="914400" rtl="0" eaLnBrk="1" latinLnBrk="1" hangingPunct="1">
                  <a:defRPr kumimoji="1" sz="1400" kern="1200">
                    <a:solidFill>
                      <a:schemeClr val="tx1"/>
                    </a:solidFill>
                    <a:latin typeface="굴림" pitchFamily="50" charset="-127"/>
                    <a:ea typeface="굴림" pitchFamily="50" charset="-127"/>
                    <a:cs typeface="+mn-cs"/>
                  </a:defRPr>
                </a:lvl8pPr>
                <a:lvl9pPr marL="3657600" algn="l" defTabSz="914400" rtl="0" eaLnBrk="1" latinLnBrk="1" hangingPunct="1">
                  <a:defRPr kumimoji="1" sz="1400" kern="1200">
                    <a:solidFill>
                      <a:schemeClr val="tx1"/>
                    </a:solidFill>
                    <a:latin typeface="굴림" pitchFamily="50" charset="-127"/>
                    <a:ea typeface="굴림" pitchFamily="50" charset="-127"/>
                    <a:cs typeface="+mn-cs"/>
                  </a:defRPr>
                </a:lvl9pPr>
              </a:lstStyle>
              <a:p>
                <a:pPr algn="ctr">
                  <a:defRPr/>
                </a:pPr>
                <a:r>
                  <a:rPr lang="en-US" altLang="ko-KR" sz="1200" b="1" dirty="0">
                    <a:latin typeface="Arial" pitchFamily="34" charset="0"/>
                    <a:cs typeface="Arial" pitchFamily="34" charset="0"/>
                  </a:rPr>
                  <a:t>NUCLEAR</a:t>
                </a:r>
              </a:p>
              <a:p>
                <a:pPr algn="ctr">
                  <a:defRPr/>
                </a:pPr>
                <a:r>
                  <a:rPr lang="en-US" altLang="ko-KR" sz="1200" b="1" dirty="0">
                    <a:latin typeface="Arial" pitchFamily="34" charset="0"/>
                    <a:cs typeface="Arial" pitchFamily="34" charset="0"/>
                  </a:rPr>
                  <a:t>FUEL SUPPLY</a:t>
                </a:r>
                <a:endParaRPr lang="ko-KR" altLang="en-US" sz="1200" b="1" dirty="0">
                  <a:latin typeface="Arial" pitchFamily="34" charset="0"/>
                  <a:cs typeface="Arial" pitchFamily="34" charset="0"/>
                </a:endParaRPr>
              </a:p>
            </p:txBody>
          </p:sp>
          <p:sp>
            <p:nvSpPr>
              <p:cNvPr id="47" name="TextBox 24"/>
              <p:cNvSpPr txBox="1"/>
              <p:nvPr/>
            </p:nvSpPr>
            <p:spPr>
              <a:xfrm>
                <a:off x="5143138" y="1450071"/>
                <a:ext cx="1328530" cy="592103"/>
              </a:xfrm>
              <a:prstGeom prst="rect">
                <a:avLst/>
              </a:prstGeom>
              <a:noFill/>
              <a:ln>
                <a:noFill/>
              </a:ln>
              <a:effectLst>
                <a:outerShdw blurRad="44450" dist="27940" dir="5400000" algn="ctr">
                  <a:srgbClr val="000000">
                    <a:alpha val="32000"/>
                  </a:srgbClr>
                </a:outerShdw>
              </a:effectLst>
              <a:sp3d>
                <a:bevelT w="190500" h="38100"/>
              </a:sp3d>
            </p:spPr>
            <p:txBody>
              <a:bodyPr wrap="none">
                <a:spAutoFit/>
              </a:bodyPr>
              <a:lstStyle>
                <a:defPPr>
                  <a:defRPr lang="ko-KR"/>
                </a:defPPr>
                <a:lvl1pPr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5pPr>
                <a:lvl6pPr marL="2286000" algn="l" defTabSz="914400" rtl="0" eaLnBrk="1" latinLnBrk="1" hangingPunct="1">
                  <a:defRPr kumimoji="1" sz="1400" kern="1200">
                    <a:solidFill>
                      <a:schemeClr val="tx1"/>
                    </a:solidFill>
                    <a:latin typeface="굴림" pitchFamily="50" charset="-127"/>
                    <a:ea typeface="굴림" pitchFamily="50" charset="-127"/>
                    <a:cs typeface="+mn-cs"/>
                  </a:defRPr>
                </a:lvl6pPr>
                <a:lvl7pPr marL="2743200" algn="l" defTabSz="914400" rtl="0" eaLnBrk="1" latinLnBrk="1" hangingPunct="1">
                  <a:defRPr kumimoji="1" sz="1400" kern="1200">
                    <a:solidFill>
                      <a:schemeClr val="tx1"/>
                    </a:solidFill>
                    <a:latin typeface="굴림" pitchFamily="50" charset="-127"/>
                    <a:ea typeface="굴림" pitchFamily="50" charset="-127"/>
                    <a:cs typeface="+mn-cs"/>
                  </a:defRPr>
                </a:lvl7pPr>
                <a:lvl8pPr marL="3200400" algn="l" defTabSz="914400" rtl="0" eaLnBrk="1" latinLnBrk="1" hangingPunct="1">
                  <a:defRPr kumimoji="1" sz="1400" kern="1200">
                    <a:solidFill>
                      <a:schemeClr val="tx1"/>
                    </a:solidFill>
                    <a:latin typeface="굴림" pitchFamily="50" charset="-127"/>
                    <a:ea typeface="굴림" pitchFamily="50" charset="-127"/>
                    <a:cs typeface="+mn-cs"/>
                  </a:defRPr>
                </a:lvl8pPr>
                <a:lvl9pPr marL="3657600" algn="l" defTabSz="914400" rtl="0" eaLnBrk="1" latinLnBrk="1" hangingPunct="1">
                  <a:defRPr kumimoji="1" sz="1400" kern="1200">
                    <a:solidFill>
                      <a:schemeClr val="tx1"/>
                    </a:solidFill>
                    <a:latin typeface="굴림" pitchFamily="50" charset="-127"/>
                    <a:ea typeface="굴림" pitchFamily="50" charset="-127"/>
                    <a:cs typeface="+mn-cs"/>
                  </a:defRPr>
                </a:lvl9pPr>
              </a:lstStyle>
              <a:p>
                <a:pPr algn="ctr">
                  <a:defRPr/>
                </a:pPr>
                <a:r>
                  <a:rPr lang="en-US" altLang="ko-KR" sz="1200" b="1" dirty="0">
                    <a:latin typeface="Arial" pitchFamily="34" charset="0"/>
                    <a:cs typeface="Arial" pitchFamily="34" charset="0"/>
                  </a:rPr>
                  <a:t>A/E + NSSS</a:t>
                </a:r>
              </a:p>
              <a:p>
                <a:pPr algn="ctr">
                  <a:defRPr/>
                </a:pPr>
                <a:r>
                  <a:rPr lang="en-US" altLang="ko-KR" sz="1200" b="1" dirty="0">
                    <a:latin typeface="Arial" pitchFamily="34" charset="0"/>
                    <a:cs typeface="Arial" pitchFamily="34" charset="0"/>
                  </a:rPr>
                  <a:t>DESIGN</a:t>
                </a:r>
                <a:endParaRPr lang="ko-KR" altLang="en-US" sz="1200" b="1" dirty="0">
                  <a:latin typeface="Arial" pitchFamily="34" charset="0"/>
                  <a:cs typeface="Arial" pitchFamily="34" charset="0"/>
                </a:endParaRPr>
              </a:p>
            </p:txBody>
          </p:sp>
          <p:sp>
            <p:nvSpPr>
              <p:cNvPr id="48" name="TextBox 24"/>
              <p:cNvSpPr txBox="1"/>
              <p:nvPr/>
            </p:nvSpPr>
            <p:spPr>
              <a:xfrm>
                <a:off x="6841181" y="2277582"/>
                <a:ext cx="1410766" cy="592103"/>
              </a:xfrm>
              <a:prstGeom prst="rect">
                <a:avLst/>
              </a:prstGeom>
              <a:noFill/>
              <a:ln>
                <a:noFill/>
              </a:ln>
              <a:effectLst>
                <a:outerShdw blurRad="44450" dist="27940" dir="5400000" algn="ctr">
                  <a:srgbClr val="000000">
                    <a:alpha val="32000"/>
                  </a:srgbClr>
                </a:outerShdw>
              </a:effectLst>
              <a:sp3d>
                <a:bevelT w="190500" h="38100"/>
              </a:sp3d>
            </p:spPr>
            <p:txBody>
              <a:bodyPr wrap="none">
                <a:spAutoFit/>
              </a:bodyPr>
              <a:lstStyle>
                <a:defPPr>
                  <a:defRPr lang="ko-KR"/>
                </a:defPPr>
                <a:lvl1pPr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5pPr>
                <a:lvl6pPr marL="2286000" algn="l" defTabSz="914400" rtl="0" eaLnBrk="1" latinLnBrk="1" hangingPunct="1">
                  <a:defRPr kumimoji="1" sz="1400" kern="1200">
                    <a:solidFill>
                      <a:schemeClr val="tx1"/>
                    </a:solidFill>
                    <a:latin typeface="굴림" pitchFamily="50" charset="-127"/>
                    <a:ea typeface="굴림" pitchFamily="50" charset="-127"/>
                    <a:cs typeface="+mn-cs"/>
                  </a:defRPr>
                </a:lvl6pPr>
                <a:lvl7pPr marL="2743200" algn="l" defTabSz="914400" rtl="0" eaLnBrk="1" latinLnBrk="1" hangingPunct="1">
                  <a:defRPr kumimoji="1" sz="1400" kern="1200">
                    <a:solidFill>
                      <a:schemeClr val="tx1"/>
                    </a:solidFill>
                    <a:latin typeface="굴림" pitchFamily="50" charset="-127"/>
                    <a:ea typeface="굴림" pitchFamily="50" charset="-127"/>
                    <a:cs typeface="+mn-cs"/>
                  </a:defRPr>
                </a:lvl7pPr>
                <a:lvl8pPr marL="3200400" algn="l" defTabSz="914400" rtl="0" eaLnBrk="1" latinLnBrk="1" hangingPunct="1">
                  <a:defRPr kumimoji="1" sz="1400" kern="1200">
                    <a:solidFill>
                      <a:schemeClr val="tx1"/>
                    </a:solidFill>
                    <a:latin typeface="굴림" pitchFamily="50" charset="-127"/>
                    <a:ea typeface="굴림" pitchFamily="50" charset="-127"/>
                    <a:cs typeface="+mn-cs"/>
                  </a:defRPr>
                </a:lvl8pPr>
                <a:lvl9pPr marL="3657600" algn="l" defTabSz="914400" rtl="0" eaLnBrk="1" latinLnBrk="1" hangingPunct="1">
                  <a:defRPr kumimoji="1" sz="1400" kern="1200">
                    <a:solidFill>
                      <a:schemeClr val="tx1"/>
                    </a:solidFill>
                    <a:latin typeface="굴림" pitchFamily="50" charset="-127"/>
                    <a:ea typeface="굴림" pitchFamily="50" charset="-127"/>
                    <a:cs typeface="+mn-cs"/>
                  </a:defRPr>
                </a:lvl9pPr>
              </a:lstStyle>
              <a:p>
                <a:pPr algn="ctr">
                  <a:defRPr/>
                </a:pPr>
                <a:r>
                  <a:rPr lang="en-US" altLang="ko-KR" sz="1200" b="1" dirty="0">
                    <a:latin typeface="Arial" pitchFamily="34" charset="0"/>
                    <a:cs typeface="Arial" pitchFamily="34" charset="0"/>
                  </a:rPr>
                  <a:t>EQUIPMENT</a:t>
                </a:r>
              </a:p>
              <a:p>
                <a:pPr algn="ctr">
                  <a:defRPr/>
                </a:pPr>
                <a:r>
                  <a:rPr lang="en-US" altLang="ko-KR" sz="1200" b="1" dirty="0">
                    <a:latin typeface="Arial" pitchFamily="34" charset="0"/>
                    <a:cs typeface="Arial" pitchFamily="34" charset="0"/>
                  </a:rPr>
                  <a:t>SUPPLY</a:t>
                </a:r>
                <a:endParaRPr lang="ko-KR" altLang="en-US" sz="1200" b="1" dirty="0">
                  <a:latin typeface="Arial" pitchFamily="34" charset="0"/>
                  <a:cs typeface="Arial" pitchFamily="34" charset="0"/>
                </a:endParaRPr>
              </a:p>
            </p:txBody>
          </p:sp>
          <p:sp>
            <p:nvSpPr>
              <p:cNvPr id="49" name="TextBox 24"/>
              <p:cNvSpPr txBox="1"/>
              <p:nvPr/>
            </p:nvSpPr>
            <p:spPr>
              <a:xfrm>
                <a:off x="3240439" y="4105944"/>
                <a:ext cx="1692427" cy="592103"/>
              </a:xfrm>
              <a:prstGeom prst="rect">
                <a:avLst/>
              </a:prstGeom>
              <a:noFill/>
              <a:ln>
                <a:noFill/>
              </a:ln>
              <a:effectLst>
                <a:outerShdw blurRad="44450" dist="27940" dir="5400000" algn="ctr">
                  <a:srgbClr val="000000">
                    <a:alpha val="32000"/>
                  </a:srgbClr>
                </a:outerShdw>
              </a:effectLst>
              <a:sp3d>
                <a:bevelT w="190500" h="38100"/>
              </a:sp3d>
            </p:spPr>
            <p:txBody>
              <a:bodyPr wrap="none">
                <a:spAutoFit/>
              </a:bodyPr>
              <a:lstStyle>
                <a:defPPr>
                  <a:defRPr lang="ko-KR"/>
                </a:defPPr>
                <a:lvl1pPr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5pPr>
                <a:lvl6pPr marL="2286000" algn="l" defTabSz="914400" rtl="0" eaLnBrk="1" latinLnBrk="1" hangingPunct="1">
                  <a:defRPr kumimoji="1" sz="1400" kern="1200">
                    <a:solidFill>
                      <a:schemeClr val="tx1"/>
                    </a:solidFill>
                    <a:latin typeface="굴림" pitchFamily="50" charset="-127"/>
                    <a:ea typeface="굴림" pitchFamily="50" charset="-127"/>
                    <a:cs typeface="+mn-cs"/>
                  </a:defRPr>
                </a:lvl6pPr>
                <a:lvl7pPr marL="2743200" algn="l" defTabSz="914400" rtl="0" eaLnBrk="1" latinLnBrk="1" hangingPunct="1">
                  <a:defRPr kumimoji="1" sz="1400" kern="1200">
                    <a:solidFill>
                      <a:schemeClr val="tx1"/>
                    </a:solidFill>
                    <a:latin typeface="굴림" pitchFamily="50" charset="-127"/>
                    <a:ea typeface="굴림" pitchFamily="50" charset="-127"/>
                    <a:cs typeface="+mn-cs"/>
                  </a:defRPr>
                </a:lvl7pPr>
                <a:lvl8pPr marL="3200400" algn="l" defTabSz="914400" rtl="0" eaLnBrk="1" latinLnBrk="1" hangingPunct="1">
                  <a:defRPr kumimoji="1" sz="1400" kern="1200">
                    <a:solidFill>
                      <a:schemeClr val="tx1"/>
                    </a:solidFill>
                    <a:latin typeface="굴림" pitchFamily="50" charset="-127"/>
                    <a:ea typeface="굴림" pitchFamily="50" charset="-127"/>
                    <a:cs typeface="+mn-cs"/>
                  </a:defRPr>
                </a:lvl8pPr>
                <a:lvl9pPr marL="3657600" algn="l" defTabSz="914400" rtl="0" eaLnBrk="1" latinLnBrk="1" hangingPunct="1">
                  <a:defRPr kumimoji="1" sz="1400" kern="1200">
                    <a:solidFill>
                      <a:schemeClr val="tx1"/>
                    </a:solidFill>
                    <a:latin typeface="굴림" pitchFamily="50" charset="-127"/>
                    <a:ea typeface="굴림" pitchFamily="50" charset="-127"/>
                    <a:cs typeface="+mn-cs"/>
                  </a:defRPr>
                </a:lvl9pPr>
              </a:lstStyle>
              <a:p>
                <a:pPr algn="ctr">
                  <a:defRPr/>
                </a:pPr>
                <a:r>
                  <a:rPr lang="en-US" altLang="ko-KR" sz="1200" b="1" dirty="0">
                    <a:latin typeface="Arial" pitchFamily="34" charset="0"/>
                    <a:cs typeface="Arial" pitchFamily="34" charset="0"/>
                  </a:rPr>
                  <a:t>PLANT</a:t>
                </a:r>
              </a:p>
              <a:p>
                <a:pPr algn="ctr">
                  <a:defRPr/>
                </a:pPr>
                <a:r>
                  <a:rPr lang="en-US" altLang="ko-KR" sz="1200" b="1" dirty="0">
                    <a:latin typeface="Arial" pitchFamily="34" charset="0"/>
                    <a:cs typeface="Arial" pitchFamily="34" charset="0"/>
                  </a:rPr>
                  <a:t>MAINTENANCE</a:t>
                </a:r>
                <a:endParaRPr lang="ko-KR" altLang="en-US" sz="1200" b="1" dirty="0">
                  <a:latin typeface="Arial" pitchFamily="34" charset="0"/>
                  <a:cs typeface="Arial" pitchFamily="34" charset="0"/>
                </a:endParaRPr>
              </a:p>
            </p:txBody>
          </p:sp>
          <p:sp>
            <p:nvSpPr>
              <p:cNvPr id="50" name="TextBox 24"/>
              <p:cNvSpPr txBox="1"/>
              <p:nvPr/>
            </p:nvSpPr>
            <p:spPr>
              <a:xfrm>
                <a:off x="5426670" y="5090559"/>
                <a:ext cx="773434" cy="355262"/>
              </a:xfrm>
              <a:prstGeom prst="rect">
                <a:avLst/>
              </a:prstGeom>
              <a:noFill/>
              <a:ln>
                <a:noFill/>
              </a:ln>
              <a:effectLst>
                <a:outerShdw blurRad="44450" dist="27940" dir="5400000" algn="ctr">
                  <a:srgbClr val="000000">
                    <a:alpha val="32000"/>
                  </a:srgbClr>
                </a:outerShdw>
              </a:effectLst>
              <a:sp3d>
                <a:bevelT w="190500" h="38100"/>
              </a:sp3d>
            </p:spPr>
            <p:txBody>
              <a:bodyPr wrap="none">
                <a:spAutoFit/>
              </a:bodyPr>
              <a:lstStyle>
                <a:defPPr>
                  <a:defRPr lang="ko-KR"/>
                </a:defPPr>
                <a:lvl1pPr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5pPr>
                <a:lvl6pPr marL="2286000" algn="l" defTabSz="914400" rtl="0" eaLnBrk="1" latinLnBrk="1" hangingPunct="1">
                  <a:defRPr kumimoji="1" sz="1400" kern="1200">
                    <a:solidFill>
                      <a:schemeClr val="tx1"/>
                    </a:solidFill>
                    <a:latin typeface="굴림" pitchFamily="50" charset="-127"/>
                    <a:ea typeface="굴림" pitchFamily="50" charset="-127"/>
                    <a:cs typeface="+mn-cs"/>
                  </a:defRPr>
                </a:lvl6pPr>
                <a:lvl7pPr marL="2743200" algn="l" defTabSz="914400" rtl="0" eaLnBrk="1" latinLnBrk="1" hangingPunct="1">
                  <a:defRPr kumimoji="1" sz="1400" kern="1200">
                    <a:solidFill>
                      <a:schemeClr val="tx1"/>
                    </a:solidFill>
                    <a:latin typeface="굴림" pitchFamily="50" charset="-127"/>
                    <a:ea typeface="굴림" pitchFamily="50" charset="-127"/>
                    <a:cs typeface="+mn-cs"/>
                  </a:defRPr>
                </a:lvl7pPr>
                <a:lvl8pPr marL="3200400" algn="l" defTabSz="914400" rtl="0" eaLnBrk="1" latinLnBrk="1" hangingPunct="1">
                  <a:defRPr kumimoji="1" sz="1400" kern="1200">
                    <a:solidFill>
                      <a:schemeClr val="tx1"/>
                    </a:solidFill>
                    <a:latin typeface="굴림" pitchFamily="50" charset="-127"/>
                    <a:ea typeface="굴림" pitchFamily="50" charset="-127"/>
                    <a:cs typeface="+mn-cs"/>
                  </a:defRPr>
                </a:lvl8pPr>
                <a:lvl9pPr marL="3657600" algn="l" defTabSz="914400" rtl="0" eaLnBrk="1" latinLnBrk="1" hangingPunct="1">
                  <a:defRPr kumimoji="1" sz="1400" kern="1200">
                    <a:solidFill>
                      <a:schemeClr val="tx1"/>
                    </a:solidFill>
                    <a:latin typeface="굴림" pitchFamily="50" charset="-127"/>
                    <a:ea typeface="굴림" pitchFamily="50" charset="-127"/>
                    <a:cs typeface="+mn-cs"/>
                  </a:defRPr>
                </a:lvl9pPr>
              </a:lstStyle>
              <a:p>
                <a:pPr algn="ctr">
                  <a:defRPr/>
                </a:pPr>
                <a:r>
                  <a:rPr lang="en-US" altLang="ko-KR" sz="1200" b="1" dirty="0">
                    <a:latin typeface="Arial" pitchFamily="34" charset="0"/>
                    <a:cs typeface="Arial" pitchFamily="34" charset="0"/>
                  </a:rPr>
                  <a:t>R &amp; D</a:t>
                </a:r>
                <a:endParaRPr lang="ko-KR" altLang="en-US" sz="1200" b="1" dirty="0">
                  <a:latin typeface="Arial" pitchFamily="34" charset="0"/>
                  <a:cs typeface="Arial" pitchFamily="34" charset="0"/>
                </a:endParaRPr>
              </a:p>
            </p:txBody>
          </p:sp>
          <p:sp>
            <p:nvSpPr>
              <p:cNvPr id="51" name="TextBox 24"/>
              <p:cNvSpPr txBox="1"/>
              <p:nvPr/>
            </p:nvSpPr>
            <p:spPr>
              <a:xfrm>
                <a:off x="6511590" y="4153450"/>
                <a:ext cx="1967918" cy="355262"/>
              </a:xfrm>
              <a:prstGeom prst="rect">
                <a:avLst/>
              </a:prstGeom>
              <a:noFill/>
              <a:ln>
                <a:noFill/>
              </a:ln>
              <a:effectLst>
                <a:outerShdw blurRad="44450" dist="27940" dir="5400000" algn="ctr">
                  <a:srgbClr val="000000">
                    <a:alpha val="32000"/>
                  </a:srgbClr>
                </a:outerShdw>
              </a:effectLst>
              <a:sp3d>
                <a:bevelT w="190500" h="38100"/>
              </a:sp3d>
            </p:spPr>
            <p:txBody>
              <a:bodyPr wrap="none">
                <a:spAutoFit/>
              </a:bodyPr>
              <a:lstStyle>
                <a:defPPr>
                  <a:defRPr lang="ko-KR"/>
                </a:defPPr>
                <a:lvl1pPr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5pPr>
                <a:lvl6pPr marL="2286000" algn="l" defTabSz="914400" rtl="0" eaLnBrk="1" latinLnBrk="1" hangingPunct="1">
                  <a:defRPr kumimoji="1" sz="1400" kern="1200">
                    <a:solidFill>
                      <a:schemeClr val="tx1"/>
                    </a:solidFill>
                    <a:latin typeface="굴림" pitchFamily="50" charset="-127"/>
                    <a:ea typeface="굴림" pitchFamily="50" charset="-127"/>
                    <a:cs typeface="+mn-cs"/>
                  </a:defRPr>
                </a:lvl6pPr>
                <a:lvl7pPr marL="2743200" algn="l" defTabSz="914400" rtl="0" eaLnBrk="1" latinLnBrk="1" hangingPunct="1">
                  <a:defRPr kumimoji="1" sz="1400" kern="1200">
                    <a:solidFill>
                      <a:schemeClr val="tx1"/>
                    </a:solidFill>
                    <a:latin typeface="굴림" pitchFamily="50" charset="-127"/>
                    <a:ea typeface="굴림" pitchFamily="50" charset="-127"/>
                    <a:cs typeface="+mn-cs"/>
                  </a:defRPr>
                </a:lvl7pPr>
                <a:lvl8pPr marL="3200400" algn="l" defTabSz="914400" rtl="0" eaLnBrk="1" latinLnBrk="1" hangingPunct="1">
                  <a:defRPr kumimoji="1" sz="1400" kern="1200">
                    <a:solidFill>
                      <a:schemeClr val="tx1"/>
                    </a:solidFill>
                    <a:latin typeface="굴림" pitchFamily="50" charset="-127"/>
                    <a:ea typeface="굴림" pitchFamily="50" charset="-127"/>
                    <a:cs typeface="+mn-cs"/>
                  </a:defRPr>
                </a:lvl8pPr>
                <a:lvl9pPr marL="3657600" algn="l" defTabSz="914400" rtl="0" eaLnBrk="1" latinLnBrk="1" hangingPunct="1">
                  <a:defRPr kumimoji="1" sz="1400" kern="1200">
                    <a:solidFill>
                      <a:schemeClr val="tx1"/>
                    </a:solidFill>
                    <a:latin typeface="굴림" pitchFamily="50" charset="-127"/>
                    <a:ea typeface="굴림" pitchFamily="50" charset="-127"/>
                    <a:cs typeface="+mn-cs"/>
                  </a:defRPr>
                </a:lvl9pPr>
              </a:lstStyle>
              <a:p>
                <a:pPr algn="ctr">
                  <a:defRPr/>
                </a:pPr>
                <a:r>
                  <a:rPr lang="en-US" altLang="ko-KR" sz="1200" b="1" dirty="0">
                    <a:latin typeface="Arial" pitchFamily="34" charset="0"/>
                    <a:cs typeface="Arial" pitchFamily="34" charset="0"/>
                  </a:rPr>
                  <a:t>CONSTURUCTION</a:t>
                </a:r>
                <a:endParaRPr lang="ko-KR" altLang="en-US" sz="1200" b="1" dirty="0">
                  <a:latin typeface="Arial" pitchFamily="34" charset="0"/>
                  <a:cs typeface="Arial" pitchFamily="34" charset="0"/>
                </a:endParaRPr>
              </a:p>
            </p:txBody>
          </p:sp>
        </p:grpSp>
        <p:sp>
          <p:nvSpPr>
            <p:cNvPr id="53" name="TextBox 24"/>
            <p:cNvSpPr txBox="1"/>
            <p:nvPr/>
          </p:nvSpPr>
          <p:spPr>
            <a:xfrm>
              <a:off x="3067269" y="3619477"/>
              <a:ext cx="1601721" cy="507831"/>
            </a:xfrm>
            <a:prstGeom prst="rect">
              <a:avLst/>
            </a:prstGeom>
            <a:noFill/>
            <a:ln>
              <a:noFill/>
            </a:ln>
            <a:effectLst>
              <a:outerShdw blurRad="44450" dist="27940" dir="5400000" algn="ctr">
                <a:srgbClr val="000000">
                  <a:alpha val="32000"/>
                </a:srgbClr>
              </a:outerShdw>
            </a:effectLst>
            <a:sp3d>
              <a:bevelT w="190500" h="38100"/>
            </a:sp3d>
          </p:spPr>
          <p:txBody>
            <a:bodyPr wrap="none">
              <a:spAutoFit/>
            </a:bodyPr>
            <a:lstStyle>
              <a:defPPr>
                <a:defRPr lang="ko-KR"/>
              </a:defPPr>
              <a:lvl1pPr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sz="1400" kern="1200">
                  <a:solidFill>
                    <a:schemeClr val="tx1"/>
                  </a:solidFill>
                  <a:latin typeface="굴림" pitchFamily="50" charset="-127"/>
                  <a:ea typeface="굴림" pitchFamily="50" charset="-127"/>
                  <a:cs typeface="+mn-cs"/>
                </a:defRPr>
              </a:lvl5pPr>
              <a:lvl6pPr marL="2286000" algn="l" defTabSz="914400" rtl="0" eaLnBrk="1" latinLnBrk="1" hangingPunct="1">
                <a:defRPr kumimoji="1" sz="1400" kern="1200">
                  <a:solidFill>
                    <a:schemeClr val="tx1"/>
                  </a:solidFill>
                  <a:latin typeface="굴림" pitchFamily="50" charset="-127"/>
                  <a:ea typeface="굴림" pitchFamily="50" charset="-127"/>
                  <a:cs typeface="+mn-cs"/>
                </a:defRPr>
              </a:lvl6pPr>
              <a:lvl7pPr marL="2743200" algn="l" defTabSz="914400" rtl="0" eaLnBrk="1" latinLnBrk="1" hangingPunct="1">
                <a:defRPr kumimoji="1" sz="1400" kern="1200">
                  <a:solidFill>
                    <a:schemeClr val="tx1"/>
                  </a:solidFill>
                  <a:latin typeface="굴림" pitchFamily="50" charset="-127"/>
                  <a:ea typeface="굴림" pitchFamily="50" charset="-127"/>
                  <a:cs typeface="+mn-cs"/>
                </a:defRPr>
              </a:lvl7pPr>
              <a:lvl8pPr marL="3200400" algn="l" defTabSz="914400" rtl="0" eaLnBrk="1" latinLnBrk="1" hangingPunct="1">
                <a:defRPr kumimoji="1" sz="1400" kern="1200">
                  <a:solidFill>
                    <a:schemeClr val="tx1"/>
                  </a:solidFill>
                  <a:latin typeface="굴림" pitchFamily="50" charset="-127"/>
                  <a:ea typeface="굴림" pitchFamily="50" charset="-127"/>
                  <a:cs typeface="+mn-cs"/>
                </a:defRPr>
              </a:lvl8pPr>
              <a:lvl9pPr marL="3657600" algn="l" defTabSz="914400" rtl="0" eaLnBrk="1" latinLnBrk="1" hangingPunct="1">
                <a:defRPr kumimoji="1" sz="1400" kern="1200">
                  <a:solidFill>
                    <a:schemeClr val="tx1"/>
                  </a:solidFill>
                  <a:latin typeface="굴림" pitchFamily="50" charset="-127"/>
                  <a:ea typeface="굴림" pitchFamily="50" charset="-127"/>
                  <a:cs typeface="+mn-cs"/>
                </a:defRPr>
              </a:lvl9pPr>
            </a:lstStyle>
            <a:p>
              <a:pPr algn="ctr">
                <a:defRPr/>
              </a:pPr>
              <a:r>
                <a:rPr lang="en-US" altLang="ko-KR" sz="900" b="1" dirty="0">
                  <a:solidFill>
                    <a:schemeClr val="bg1"/>
                  </a:solidFill>
                  <a:latin typeface="Arial" pitchFamily="34" charset="0"/>
                  <a:cs typeface="Arial" pitchFamily="34" charset="0"/>
                </a:rPr>
                <a:t>NUCLEAR UTILITY</a:t>
              </a:r>
            </a:p>
            <a:p>
              <a:pPr algn="ctr">
                <a:defRPr/>
              </a:pPr>
              <a:r>
                <a:rPr lang="en-US" altLang="ko-KR" sz="900" b="1" dirty="0">
                  <a:solidFill>
                    <a:schemeClr val="bg1"/>
                  </a:solidFill>
                  <a:latin typeface="Arial" pitchFamily="34" charset="0"/>
                  <a:cs typeface="Arial" pitchFamily="34" charset="0"/>
                </a:rPr>
                <a:t>PROJECT MANAGEMENT</a:t>
              </a:r>
            </a:p>
            <a:p>
              <a:pPr algn="ctr">
                <a:defRPr/>
              </a:pPr>
              <a:r>
                <a:rPr lang="en-US" altLang="ko-KR" sz="900" b="1" dirty="0">
                  <a:solidFill>
                    <a:schemeClr val="bg1"/>
                  </a:solidFill>
                  <a:latin typeface="Arial" pitchFamily="34" charset="0"/>
                  <a:cs typeface="Arial" pitchFamily="34" charset="0"/>
                </a:rPr>
                <a:t>&amp; COMMISSIONING</a:t>
              </a:r>
              <a:endParaRPr lang="ko-KR" altLang="en-US" sz="900" b="1" dirty="0">
                <a:solidFill>
                  <a:schemeClr val="bg1"/>
                </a:solidFill>
                <a:latin typeface="Arial" pitchFamily="34" charset="0"/>
                <a:cs typeface="Arial" pitchFamily="34" charset="0"/>
              </a:endParaRPr>
            </a:p>
          </p:txBody>
        </p:sp>
      </p:grpSp>
      <p:sp>
        <p:nvSpPr>
          <p:cNvPr id="52" name="Rectangle 2"/>
          <p:cNvSpPr txBox="1">
            <a:spLocks noChangeArrowheads="1"/>
          </p:cNvSpPr>
          <p:nvPr/>
        </p:nvSpPr>
        <p:spPr>
          <a:xfrm>
            <a:off x="457200" y="230706"/>
            <a:ext cx="8229600" cy="678013"/>
          </a:xfrm>
          <a:prstGeom prst="rect">
            <a:avLst/>
          </a:prstGeom>
        </p:spPr>
        <p:txBody>
          <a:bodyPr/>
          <a:lstStyle>
            <a:lvl1pPr algn="ctr" rtl="0" eaLnBrk="0" fontAlgn="base" latinLnBrk="1" hangingPunct="0">
              <a:spcBef>
                <a:spcPct val="0"/>
              </a:spcBef>
              <a:spcAft>
                <a:spcPct val="0"/>
              </a:spcAft>
              <a:defRPr sz="3200" kern="1200">
                <a:solidFill>
                  <a:schemeClr val="tx1"/>
                </a:solidFill>
                <a:latin typeface="Times New Roman" pitchFamily="18" charset="0"/>
                <a:ea typeface="굴림" pitchFamily="50" charset="-127"/>
                <a:cs typeface="Times New Roman" pitchFamily="18" charset="0"/>
              </a:defRPr>
            </a:lvl1pPr>
            <a:lvl2pPr algn="ctr" rtl="0" eaLnBrk="0" fontAlgn="base" latinLnBrk="1" hangingPunct="0">
              <a:spcBef>
                <a:spcPct val="0"/>
              </a:spcBef>
              <a:spcAft>
                <a:spcPct val="0"/>
              </a:spcAft>
              <a:defRPr sz="3200">
                <a:solidFill>
                  <a:schemeClr val="tx1"/>
                </a:solidFill>
                <a:latin typeface="Times New Roman" pitchFamily="18" charset="0"/>
                <a:ea typeface="굴림" charset="-127"/>
                <a:cs typeface="Times New Roman" pitchFamily="18" charset="0"/>
              </a:defRPr>
            </a:lvl2pPr>
            <a:lvl3pPr algn="ctr" rtl="0" eaLnBrk="0" fontAlgn="base" latinLnBrk="1" hangingPunct="0">
              <a:spcBef>
                <a:spcPct val="0"/>
              </a:spcBef>
              <a:spcAft>
                <a:spcPct val="0"/>
              </a:spcAft>
              <a:defRPr sz="3200">
                <a:solidFill>
                  <a:schemeClr val="tx1"/>
                </a:solidFill>
                <a:latin typeface="Times New Roman" pitchFamily="18" charset="0"/>
                <a:ea typeface="굴림" charset="-127"/>
                <a:cs typeface="Times New Roman" pitchFamily="18" charset="0"/>
              </a:defRPr>
            </a:lvl3pPr>
            <a:lvl4pPr algn="ctr" rtl="0" eaLnBrk="0" fontAlgn="base" latinLnBrk="1" hangingPunct="0">
              <a:spcBef>
                <a:spcPct val="0"/>
              </a:spcBef>
              <a:spcAft>
                <a:spcPct val="0"/>
              </a:spcAft>
              <a:defRPr sz="3200">
                <a:solidFill>
                  <a:schemeClr val="tx1"/>
                </a:solidFill>
                <a:latin typeface="Times New Roman" pitchFamily="18" charset="0"/>
                <a:ea typeface="굴림" charset="-127"/>
                <a:cs typeface="Times New Roman" pitchFamily="18" charset="0"/>
              </a:defRPr>
            </a:lvl4pPr>
            <a:lvl5pPr algn="ctr" rtl="0" eaLnBrk="0" fontAlgn="base" latinLnBrk="1" hangingPunct="0">
              <a:spcBef>
                <a:spcPct val="0"/>
              </a:spcBef>
              <a:spcAft>
                <a:spcPct val="0"/>
              </a:spcAft>
              <a:defRPr sz="3200">
                <a:solidFill>
                  <a:schemeClr val="tx1"/>
                </a:solidFill>
                <a:latin typeface="Times New Roman" pitchFamily="18" charset="0"/>
                <a:ea typeface="굴림" charset="-127"/>
                <a:cs typeface="Times New Roman" pitchFamily="18" charset="0"/>
              </a:defRPr>
            </a:lvl5pPr>
            <a:lvl6pPr marL="457200" algn="ctr" rtl="0" fontAlgn="base" latinLnBrk="1">
              <a:spcBef>
                <a:spcPct val="0"/>
              </a:spcBef>
              <a:spcAft>
                <a:spcPct val="0"/>
              </a:spcAft>
              <a:defRPr sz="3600">
                <a:solidFill>
                  <a:schemeClr val="tx1"/>
                </a:solidFill>
                <a:latin typeface="굴림" charset="-127"/>
                <a:ea typeface="굴림" charset="-127"/>
              </a:defRPr>
            </a:lvl6pPr>
            <a:lvl7pPr marL="914400" algn="ctr" rtl="0" fontAlgn="base" latinLnBrk="1">
              <a:spcBef>
                <a:spcPct val="0"/>
              </a:spcBef>
              <a:spcAft>
                <a:spcPct val="0"/>
              </a:spcAft>
              <a:defRPr sz="3600">
                <a:solidFill>
                  <a:schemeClr val="tx1"/>
                </a:solidFill>
                <a:latin typeface="굴림" charset="-127"/>
                <a:ea typeface="굴림" charset="-127"/>
              </a:defRPr>
            </a:lvl7pPr>
            <a:lvl8pPr marL="1371600" algn="ctr" rtl="0" fontAlgn="base" latinLnBrk="1">
              <a:spcBef>
                <a:spcPct val="0"/>
              </a:spcBef>
              <a:spcAft>
                <a:spcPct val="0"/>
              </a:spcAft>
              <a:defRPr sz="3600">
                <a:solidFill>
                  <a:schemeClr val="tx1"/>
                </a:solidFill>
                <a:latin typeface="굴림" charset="-127"/>
                <a:ea typeface="굴림" charset="-127"/>
              </a:defRPr>
            </a:lvl8pPr>
            <a:lvl9pPr marL="1828800" algn="ctr" rtl="0" fontAlgn="base" latinLnBrk="1">
              <a:spcBef>
                <a:spcPct val="0"/>
              </a:spcBef>
              <a:spcAft>
                <a:spcPct val="0"/>
              </a:spcAft>
              <a:defRPr sz="3600">
                <a:solidFill>
                  <a:schemeClr val="tx1"/>
                </a:solidFill>
                <a:latin typeface="굴림" charset="-127"/>
                <a:ea typeface="굴림" charset="-127"/>
              </a:defRPr>
            </a:lvl9pPr>
          </a:lstStyle>
          <a:p>
            <a:pPr eaLnBrk="1" hangingPunct="1"/>
            <a:r>
              <a:rPr kumimoji="0" lang="en-US" altLang="ko-KR" dirty="0"/>
              <a:t>Supply Chain for Nuclear Project</a:t>
            </a:r>
          </a:p>
        </p:txBody>
      </p:sp>
    </p:spTree>
    <p:extLst>
      <p:ext uri="{BB962C8B-B14F-4D97-AF65-F5344CB8AC3E}">
        <p14:creationId xmlns:p14="http://schemas.microsoft.com/office/powerpoint/2010/main" val="3016740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그룹 48"/>
          <p:cNvGrpSpPr/>
          <p:nvPr/>
        </p:nvGrpSpPr>
        <p:grpSpPr>
          <a:xfrm>
            <a:off x="5809382" y="3352205"/>
            <a:ext cx="1530901" cy="2401824"/>
            <a:chOff x="5781657" y="3889248"/>
            <a:chExt cx="1530901" cy="2401824"/>
          </a:xfrm>
        </p:grpSpPr>
        <p:pic>
          <p:nvPicPr>
            <p:cNvPr id="214" name="Picture 12" descr="C:\Users\mono\Desktop\2012.06.07_한국원자력협력재단(영문) PPT\영문브로슈어\11\8.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81657" y="5573944"/>
              <a:ext cx="998107" cy="717127"/>
            </a:xfrm>
            <a:prstGeom prst="roundRect">
              <a:avLst>
                <a:gd name="adj" fmla="val 4145"/>
              </a:avLst>
            </a:prstGeom>
            <a:noFill/>
            <a:ln>
              <a:noFill/>
            </a:ln>
            <a:effectLst>
              <a:innerShdw blurRad="114300">
                <a:prstClr val="black">
                  <a:alpha val="47000"/>
                </a:prstClr>
              </a:innerShdw>
            </a:effectLst>
          </p:spPr>
        </p:pic>
        <p:grpSp>
          <p:nvGrpSpPr>
            <p:cNvPr id="201" name="그룹 200"/>
            <p:cNvGrpSpPr/>
            <p:nvPr/>
          </p:nvGrpSpPr>
          <p:grpSpPr>
            <a:xfrm>
              <a:off x="5787805" y="3889248"/>
              <a:ext cx="1524753" cy="2401824"/>
              <a:chOff x="1121764" y="4469291"/>
              <a:chExt cx="1524753" cy="2401824"/>
            </a:xfrm>
          </p:grpSpPr>
          <p:sp>
            <p:nvSpPr>
              <p:cNvPr id="202" name="직사각형 201"/>
              <p:cNvSpPr/>
              <p:nvPr/>
            </p:nvSpPr>
            <p:spPr>
              <a:xfrm>
                <a:off x="1187136" y="4482481"/>
                <a:ext cx="659155" cy="461665"/>
              </a:xfrm>
              <a:prstGeom prst="rect">
                <a:avLst/>
              </a:prstGeom>
            </p:spPr>
            <p:txBody>
              <a:bodyPr wrap="none">
                <a:spAutoFit/>
              </a:bodyPr>
              <a:lstStyle/>
              <a:p>
                <a:pPr algn="ctr" latinLnBrk="0">
                  <a:spcBef>
                    <a:spcPts val="0"/>
                  </a:spcBef>
                  <a:spcAft>
                    <a:spcPts val="0"/>
                  </a:spcAft>
                  <a:defRPr/>
                </a:pPr>
                <a:r>
                  <a:rPr lang="en-US" altLang="ko-KR" sz="2400" spc="-50" dirty="0">
                    <a:gradFill>
                      <a:gsLst>
                        <a:gs pos="100000">
                          <a:srgbClr val="18476E"/>
                        </a:gs>
                        <a:gs pos="0">
                          <a:srgbClr val="18476E"/>
                        </a:gs>
                      </a:gsLst>
                      <a:lin ang="16200000" scaled="0"/>
                    </a:gradFill>
                    <a:latin typeface="Dinbol" pitchFamily="2" charset="0"/>
                  </a:rPr>
                  <a:t>2009</a:t>
                </a:r>
              </a:p>
            </p:txBody>
          </p:sp>
          <p:sp>
            <p:nvSpPr>
              <p:cNvPr id="203" name="직사각형 202"/>
              <p:cNvSpPr/>
              <p:nvPr/>
            </p:nvSpPr>
            <p:spPr>
              <a:xfrm>
                <a:off x="1121764" y="4964297"/>
                <a:ext cx="1524753" cy="1169551"/>
              </a:xfrm>
              <a:prstGeom prst="rect">
                <a:avLst/>
              </a:prstGeom>
            </p:spPr>
            <p:txBody>
              <a:bodyPr wrap="square">
                <a:spAutoFit/>
              </a:bodyPr>
              <a:lstStyle/>
              <a:p>
                <a:pPr latinLnBrk="0">
                  <a:defRPr/>
                </a:pPr>
                <a:r>
                  <a:rPr lang="en-US" altLang="ko-KR" sz="1400" spc="-70" dirty="0">
                    <a:latin typeface="Dinmed" pitchFamily="2" charset="0"/>
                  </a:rPr>
                  <a:t>Won contracts </a:t>
                </a:r>
              </a:p>
              <a:p>
                <a:pPr latinLnBrk="0">
                  <a:defRPr/>
                </a:pPr>
                <a:r>
                  <a:rPr lang="en-US" altLang="ko-KR" sz="1400" spc="-70" dirty="0">
                    <a:gradFill flip="none" rotWithShape="1">
                      <a:gsLst>
                        <a:gs pos="0">
                          <a:schemeClr val="tx1">
                            <a:lumMod val="75000"/>
                            <a:lumOff val="25000"/>
                          </a:schemeClr>
                        </a:gs>
                        <a:gs pos="100000">
                          <a:schemeClr val="tx1">
                            <a:lumMod val="75000"/>
                            <a:lumOff val="25000"/>
                          </a:schemeClr>
                        </a:gs>
                      </a:gsLst>
                      <a:lin ang="5400000" scaled="1"/>
                      <a:tileRect/>
                    </a:gradFill>
                    <a:latin typeface="Dinmed" pitchFamily="2" charset="0"/>
                  </a:rPr>
                  <a:t>for a JRTR in Jordan, and 4 APR1400 in the UAE (Successful construction)</a:t>
                </a:r>
              </a:p>
            </p:txBody>
          </p:sp>
          <p:cxnSp>
            <p:nvCxnSpPr>
              <p:cNvPr id="204" name="직선 연결선 203"/>
              <p:cNvCxnSpPr/>
              <p:nvPr/>
            </p:nvCxnSpPr>
            <p:spPr>
              <a:xfrm>
                <a:off x="1121766" y="4469291"/>
                <a:ext cx="0" cy="2401824"/>
              </a:xfrm>
              <a:prstGeom prst="line">
                <a:avLst/>
              </a:prstGeom>
              <a:noFill/>
              <a:ln w="28575">
                <a:solidFill>
                  <a:srgbClr val="0D99FF"/>
                </a:solidFill>
                <a:round/>
                <a:headEnd/>
                <a:tailEnd/>
              </a:ln>
              <a:extLst>
                <a:ext uri="{909E8E84-426E-40DD-AFC4-6F175D3DCCD1}">
                  <a14:hiddenFill xmlns:a14="http://schemas.microsoft.com/office/drawing/2010/main">
                    <a:solidFill>
                      <a:srgbClr val="FFFFFF"/>
                    </a:solidFill>
                  </a14:hiddenFill>
                </a:ext>
              </a:extLst>
            </p:spPr>
          </p:cxnSp>
        </p:grpSp>
      </p:grpSp>
      <p:grpSp>
        <p:nvGrpSpPr>
          <p:cNvPr id="46" name="그룹 45"/>
          <p:cNvGrpSpPr/>
          <p:nvPr/>
        </p:nvGrpSpPr>
        <p:grpSpPr>
          <a:xfrm>
            <a:off x="5011608" y="1132877"/>
            <a:ext cx="1357391" cy="2068799"/>
            <a:chOff x="5000596" y="1750050"/>
            <a:chExt cx="1357391" cy="2068799"/>
          </a:xfrm>
        </p:grpSpPr>
        <p:pic>
          <p:nvPicPr>
            <p:cNvPr id="199" name="Picture 11" descr="C:\Users\mono\Desktop\2012.06.07_한국원자력협력재단(영문) PPT\영문브로슈어\11\7.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14174" y="3203301"/>
              <a:ext cx="1094588" cy="612068"/>
            </a:xfrm>
            <a:prstGeom prst="roundRect">
              <a:avLst>
                <a:gd name="adj" fmla="val 4145"/>
              </a:avLst>
            </a:prstGeom>
            <a:noFill/>
            <a:ln>
              <a:noFill/>
            </a:ln>
            <a:effectLst>
              <a:innerShdw blurRad="114300">
                <a:prstClr val="black">
                  <a:alpha val="47000"/>
                </a:prstClr>
              </a:innerShdw>
            </a:effectLst>
          </p:spPr>
        </p:pic>
        <p:grpSp>
          <p:nvGrpSpPr>
            <p:cNvPr id="188" name="그룹 187"/>
            <p:cNvGrpSpPr/>
            <p:nvPr/>
          </p:nvGrpSpPr>
          <p:grpSpPr>
            <a:xfrm>
              <a:off x="5000596" y="1750050"/>
              <a:ext cx="1357391" cy="2068799"/>
              <a:chOff x="1953695" y="1750050"/>
              <a:chExt cx="1357391" cy="2068799"/>
            </a:xfrm>
          </p:grpSpPr>
          <p:sp>
            <p:nvSpPr>
              <p:cNvPr id="190" name="직사각형 189"/>
              <p:cNvSpPr/>
              <p:nvPr/>
            </p:nvSpPr>
            <p:spPr>
              <a:xfrm>
                <a:off x="1953695" y="2118931"/>
                <a:ext cx="1357391" cy="738664"/>
              </a:xfrm>
              <a:prstGeom prst="rect">
                <a:avLst/>
              </a:prstGeom>
            </p:spPr>
            <p:txBody>
              <a:bodyPr wrap="square">
                <a:spAutoFit/>
              </a:bodyPr>
              <a:lstStyle/>
              <a:p>
                <a:pPr latinLnBrk="0">
                  <a:spcBef>
                    <a:spcPts val="0"/>
                  </a:spcBef>
                  <a:spcAft>
                    <a:spcPts val="0"/>
                  </a:spcAft>
                  <a:defRPr/>
                </a:pPr>
                <a:r>
                  <a:rPr lang="en-US" altLang="ko-KR" sz="1400" spc="-70" dirty="0">
                    <a:gradFill flip="none" rotWithShape="1">
                      <a:gsLst>
                        <a:gs pos="0">
                          <a:schemeClr val="tx1">
                            <a:lumMod val="75000"/>
                            <a:lumOff val="25000"/>
                          </a:schemeClr>
                        </a:gs>
                        <a:gs pos="100000">
                          <a:schemeClr val="tx1">
                            <a:lumMod val="75000"/>
                            <a:lumOff val="25000"/>
                          </a:schemeClr>
                        </a:gs>
                      </a:gsLst>
                      <a:lin ang="5400000" scaled="1"/>
                      <a:tileRect/>
                    </a:gradFill>
                    <a:latin typeface="Dinmed" pitchFamily="2" charset="0"/>
                  </a:rPr>
                  <a:t>Advanced Reactor Development</a:t>
                </a:r>
              </a:p>
              <a:p>
                <a:pPr latinLnBrk="0">
                  <a:spcBef>
                    <a:spcPts val="0"/>
                  </a:spcBef>
                  <a:spcAft>
                    <a:spcPts val="0"/>
                  </a:spcAft>
                  <a:defRPr/>
                </a:pPr>
                <a:r>
                  <a:rPr lang="en-US" altLang="ko-KR" sz="1400" spc="-70" dirty="0">
                    <a:gradFill flip="none" rotWithShape="1">
                      <a:gsLst>
                        <a:gs pos="0">
                          <a:schemeClr val="tx1">
                            <a:lumMod val="75000"/>
                            <a:lumOff val="25000"/>
                          </a:schemeClr>
                        </a:gs>
                        <a:gs pos="100000">
                          <a:schemeClr val="tx1">
                            <a:lumMod val="75000"/>
                            <a:lumOff val="25000"/>
                          </a:schemeClr>
                        </a:gs>
                      </a:gsLst>
                      <a:lin ang="5400000" scaled="1"/>
                      <a:tileRect/>
                    </a:gradFill>
                    <a:latin typeface="Dinmed" pitchFamily="2" charset="0"/>
                  </a:rPr>
                  <a:t>of APR1400 and SMART</a:t>
                </a:r>
              </a:p>
            </p:txBody>
          </p:sp>
          <p:sp>
            <p:nvSpPr>
              <p:cNvPr id="191" name="직사각형 190"/>
              <p:cNvSpPr/>
              <p:nvPr/>
            </p:nvSpPr>
            <p:spPr>
              <a:xfrm>
                <a:off x="2027053" y="1750050"/>
                <a:ext cx="659155" cy="461665"/>
              </a:xfrm>
              <a:prstGeom prst="rect">
                <a:avLst/>
              </a:prstGeom>
            </p:spPr>
            <p:txBody>
              <a:bodyPr wrap="none">
                <a:spAutoFit/>
              </a:bodyPr>
              <a:lstStyle/>
              <a:p>
                <a:pPr algn="ctr" latinLnBrk="0">
                  <a:spcBef>
                    <a:spcPts val="0"/>
                  </a:spcBef>
                  <a:spcAft>
                    <a:spcPts val="0"/>
                  </a:spcAft>
                  <a:defRPr/>
                </a:pPr>
                <a:r>
                  <a:rPr lang="en-US" altLang="ko-KR" sz="2400" spc="-50" dirty="0">
                    <a:gradFill>
                      <a:gsLst>
                        <a:gs pos="100000">
                          <a:srgbClr val="18476E"/>
                        </a:gs>
                        <a:gs pos="0">
                          <a:srgbClr val="18476E"/>
                        </a:gs>
                      </a:gsLst>
                      <a:lin ang="16200000" scaled="0"/>
                    </a:gradFill>
                    <a:latin typeface="Dinbol" pitchFamily="2" charset="0"/>
                  </a:rPr>
                  <a:t>2000</a:t>
                </a:r>
              </a:p>
            </p:txBody>
          </p:sp>
          <p:cxnSp>
            <p:nvCxnSpPr>
              <p:cNvPr id="192" name="직선 연결선 191"/>
              <p:cNvCxnSpPr/>
              <p:nvPr/>
            </p:nvCxnSpPr>
            <p:spPr>
              <a:xfrm>
                <a:off x="1958182" y="1895857"/>
                <a:ext cx="11988" cy="1922992"/>
              </a:xfrm>
              <a:prstGeom prst="line">
                <a:avLst/>
              </a:prstGeom>
              <a:noFill/>
              <a:ln w="28575">
                <a:solidFill>
                  <a:srgbClr val="0D99FF"/>
                </a:solidFill>
                <a:round/>
                <a:headEnd/>
                <a:tailEnd/>
              </a:ln>
              <a:extLst>
                <a:ext uri="{909E8E84-426E-40DD-AFC4-6F175D3DCCD1}">
                  <a14:hiddenFill xmlns:a14="http://schemas.microsoft.com/office/drawing/2010/main">
                    <a:solidFill>
                      <a:srgbClr val="FFFFFF"/>
                    </a:solidFill>
                  </a14:hiddenFill>
                </a:ext>
              </a:extLst>
            </p:spPr>
          </p:cxnSp>
        </p:grpSp>
      </p:grpSp>
      <p:grpSp>
        <p:nvGrpSpPr>
          <p:cNvPr id="45" name="그룹 44"/>
          <p:cNvGrpSpPr/>
          <p:nvPr/>
        </p:nvGrpSpPr>
        <p:grpSpPr>
          <a:xfrm>
            <a:off x="6522030" y="1132307"/>
            <a:ext cx="1326575" cy="2106934"/>
            <a:chOff x="6494990" y="1711915"/>
            <a:chExt cx="1326575" cy="2106934"/>
          </a:xfrm>
        </p:grpSpPr>
        <p:pic>
          <p:nvPicPr>
            <p:cNvPr id="215" name="Picture 13" descr="C:\Users\mono\Desktop\2012.06.07_한국원자력협력재단(영문) PPT\영문브로슈어\11\9.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37675" y="3161224"/>
              <a:ext cx="1104223" cy="616580"/>
            </a:xfrm>
            <a:prstGeom prst="roundRect">
              <a:avLst>
                <a:gd name="adj" fmla="val 4145"/>
              </a:avLst>
            </a:prstGeom>
            <a:noFill/>
            <a:ln>
              <a:noFill/>
            </a:ln>
            <a:effectLst>
              <a:innerShdw blurRad="114300">
                <a:prstClr val="black">
                  <a:alpha val="47000"/>
                </a:prstClr>
              </a:innerShdw>
            </a:effectLst>
          </p:spPr>
        </p:pic>
        <p:grpSp>
          <p:nvGrpSpPr>
            <p:cNvPr id="193" name="그룹 192"/>
            <p:cNvGrpSpPr/>
            <p:nvPr/>
          </p:nvGrpSpPr>
          <p:grpSpPr>
            <a:xfrm>
              <a:off x="6494990" y="1711915"/>
              <a:ext cx="1326575" cy="2106934"/>
              <a:chOff x="3442073" y="1711915"/>
              <a:chExt cx="1326575" cy="2106934"/>
            </a:xfrm>
          </p:grpSpPr>
          <p:sp>
            <p:nvSpPr>
              <p:cNvPr id="195" name="직사각형 194"/>
              <p:cNvSpPr/>
              <p:nvPr/>
            </p:nvSpPr>
            <p:spPr>
              <a:xfrm>
                <a:off x="3442073" y="2072826"/>
                <a:ext cx="1326575" cy="892552"/>
              </a:xfrm>
              <a:prstGeom prst="rect">
                <a:avLst/>
              </a:prstGeom>
            </p:spPr>
            <p:txBody>
              <a:bodyPr wrap="square">
                <a:spAutoFit/>
              </a:bodyPr>
              <a:lstStyle/>
              <a:p>
                <a:pPr latinLnBrk="0">
                  <a:spcBef>
                    <a:spcPts val="0"/>
                  </a:spcBef>
                  <a:spcAft>
                    <a:spcPts val="0"/>
                  </a:spcAft>
                  <a:defRPr/>
                </a:pPr>
                <a:r>
                  <a:rPr lang="en-US" altLang="ko-KR" sz="1300" spc="-70" dirty="0">
                    <a:gradFill flip="none" rotWithShape="1">
                      <a:gsLst>
                        <a:gs pos="0">
                          <a:schemeClr val="tx1">
                            <a:lumMod val="75000"/>
                            <a:lumOff val="25000"/>
                          </a:schemeClr>
                        </a:gs>
                        <a:gs pos="100000">
                          <a:schemeClr val="tx1">
                            <a:lumMod val="75000"/>
                            <a:lumOff val="25000"/>
                          </a:schemeClr>
                        </a:gs>
                      </a:gsLst>
                      <a:lin ang="5400000" scaled="1"/>
                      <a:tileRect/>
                    </a:gradFill>
                    <a:latin typeface="Dinmed" pitchFamily="2" charset="0"/>
                  </a:rPr>
                  <a:t>Establishment of Nuclear Safety</a:t>
                </a:r>
              </a:p>
              <a:p>
                <a:pPr latinLnBrk="0">
                  <a:spcBef>
                    <a:spcPts val="0"/>
                  </a:spcBef>
                  <a:spcAft>
                    <a:spcPts val="0"/>
                  </a:spcAft>
                  <a:defRPr/>
                </a:pPr>
                <a:r>
                  <a:rPr lang="en-US" altLang="ko-KR" sz="1300" spc="-70" dirty="0">
                    <a:gradFill flip="none" rotWithShape="1">
                      <a:gsLst>
                        <a:gs pos="0">
                          <a:schemeClr val="tx1">
                            <a:lumMod val="75000"/>
                            <a:lumOff val="25000"/>
                          </a:schemeClr>
                        </a:gs>
                        <a:gs pos="100000">
                          <a:schemeClr val="tx1">
                            <a:lumMod val="75000"/>
                            <a:lumOff val="25000"/>
                          </a:schemeClr>
                        </a:gs>
                      </a:gsLst>
                      <a:lin ang="5400000" scaled="1"/>
                      <a:tileRect/>
                    </a:gradFill>
                    <a:latin typeface="Dinmed" pitchFamily="2" charset="0"/>
                  </a:rPr>
                  <a:t>and Security Commission (NSSC)</a:t>
                </a:r>
              </a:p>
            </p:txBody>
          </p:sp>
          <p:sp>
            <p:nvSpPr>
              <p:cNvPr id="196" name="직사각형 195"/>
              <p:cNvSpPr/>
              <p:nvPr/>
            </p:nvSpPr>
            <p:spPr>
              <a:xfrm>
                <a:off x="3545554" y="1711915"/>
                <a:ext cx="659155" cy="461665"/>
              </a:xfrm>
              <a:prstGeom prst="rect">
                <a:avLst/>
              </a:prstGeom>
            </p:spPr>
            <p:txBody>
              <a:bodyPr wrap="none">
                <a:spAutoFit/>
              </a:bodyPr>
              <a:lstStyle/>
              <a:p>
                <a:pPr algn="ctr" latinLnBrk="0">
                  <a:spcBef>
                    <a:spcPts val="0"/>
                  </a:spcBef>
                  <a:spcAft>
                    <a:spcPts val="0"/>
                  </a:spcAft>
                  <a:defRPr/>
                </a:pPr>
                <a:r>
                  <a:rPr lang="en-US" altLang="ko-KR" sz="2400" spc="-50" dirty="0">
                    <a:gradFill>
                      <a:gsLst>
                        <a:gs pos="100000">
                          <a:srgbClr val="18476E"/>
                        </a:gs>
                        <a:gs pos="0">
                          <a:srgbClr val="18476E"/>
                        </a:gs>
                      </a:gsLst>
                      <a:lin ang="16200000" scaled="0"/>
                    </a:gradFill>
                    <a:latin typeface="Dinbol" pitchFamily="2" charset="0"/>
                  </a:rPr>
                  <a:t>2011</a:t>
                </a:r>
              </a:p>
            </p:txBody>
          </p:sp>
          <p:cxnSp>
            <p:nvCxnSpPr>
              <p:cNvPr id="197" name="직선 연결선 196"/>
              <p:cNvCxnSpPr/>
              <p:nvPr/>
            </p:nvCxnSpPr>
            <p:spPr>
              <a:xfrm>
                <a:off x="3482182" y="1895857"/>
                <a:ext cx="11988" cy="1922992"/>
              </a:xfrm>
              <a:prstGeom prst="line">
                <a:avLst/>
              </a:prstGeom>
              <a:noFill/>
              <a:ln w="28575">
                <a:solidFill>
                  <a:srgbClr val="0D99FF"/>
                </a:solidFill>
                <a:round/>
                <a:headEnd/>
                <a:tailEnd/>
              </a:ln>
              <a:extLst>
                <a:ext uri="{909E8E84-426E-40DD-AFC4-6F175D3DCCD1}">
                  <a14:hiddenFill xmlns:a14="http://schemas.microsoft.com/office/drawing/2010/main">
                    <a:solidFill>
                      <a:srgbClr val="FFFFFF"/>
                    </a:solidFill>
                  </a14:hiddenFill>
                </a:ext>
              </a:extLst>
            </p:spPr>
          </p:cxnSp>
        </p:grpSp>
      </p:grpSp>
      <p:grpSp>
        <p:nvGrpSpPr>
          <p:cNvPr id="48" name="그룹 47"/>
          <p:cNvGrpSpPr/>
          <p:nvPr/>
        </p:nvGrpSpPr>
        <p:grpSpPr>
          <a:xfrm>
            <a:off x="4267165" y="3378298"/>
            <a:ext cx="1199780" cy="2426966"/>
            <a:chOff x="4244400" y="3864106"/>
            <a:chExt cx="1199780" cy="2426966"/>
          </a:xfrm>
        </p:grpSpPr>
        <p:pic>
          <p:nvPicPr>
            <p:cNvPr id="198" name="Picture 10" descr="C:\Users\mono\Desktop\2012.06.07_한국원자력협력재단(영문) PPT\영문브로슈어\11\6.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244400" y="5583736"/>
              <a:ext cx="998107" cy="707336"/>
            </a:xfrm>
            <a:prstGeom prst="roundRect">
              <a:avLst>
                <a:gd name="adj" fmla="val 4145"/>
              </a:avLst>
            </a:prstGeom>
            <a:noFill/>
            <a:ln>
              <a:noFill/>
            </a:ln>
            <a:effectLst>
              <a:innerShdw blurRad="114300">
                <a:prstClr val="black">
                  <a:alpha val="47000"/>
                </a:prstClr>
              </a:innerShdw>
            </a:effectLst>
          </p:spPr>
        </p:pic>
        <p:grpSp>
          <p:nvGrpSpPr>
            <p:cNvPr id="181" name="그룹 180"/>
            <p:cNvGrpSpPr/>
            <p:nvPr/>
          </p:nvGrpSpPr>
          <p:grpSpPr>
            <a:xfrm>
              <a:off x="4250550" y="3864106"/>
              <a:ext cx="1193630" cy="2426966"/>
              <a:chOff x="1121766" y="4444149"/>
              <a:chExt cx="1193630" cy="2426966"/>
            </a:xfrm>
          </p:grpSpPr>
          <p:sp>
            <p:nvSpPr>
              <p:cNvPr id="183" name="직사각형 182"/>
              <p:cNvSpPr/>
              <p:nvPr/>
            </p:nvSpPr>
            <p:spPr>
              <a:xfrm>
                <a:off x="1193961" y="4444149"/>
                <a:ext cx="659155" cy="461665"/>
              </a:xfrm>
              <a:prstGeom prst="rect">
                <a:avLst/>
              </a:prstGeom>
            </p:spPr>
            <p:txBody>
              <a:bodyPr wrap="none">
                <a:spAutoFit/>
              </a:bodyPr>
              <a:lstStyle/>
              <a:p>
                <a:pPr algn="ctr" latinLnBrk="0">
                  <a:spcBef>
                    <a:spcPts val="0"/>
                  </a:spcBef>
                  <a:spcAft>
                    <a:spcPts val="0"/>
                  </a:spcAft>
                  <a:defRPr/>
                </a:pPr>
                <a:r>
                  <a:rPr lang="en-US" altLang="ko-KR" sz="2400" spc="-50" dirty="0">
                    <a:gradFill>
                      <a:gsLst>
                        <a:gs pos="100000">
                          <a:srgbClr val="18476E"/>
                        </a:gs>
                        <a:gs pos="0">
                          <a:srgbClr val="18476E"/>
                        </a:gs>
                      </a:gsLst>
                      <a:lin ang="16200000" scaled="0"/>
                    </a:gradFill>
                    <a:latin typeface="Dinbol" pitchFamily="2" charset="0"/>
                  </a:rPr>
                  <a:t>1990</a:t>
                </a:r>
              </a:p>
            </p:txBody>
          </p:sp>
          <p:sp>
            <p:nvSpPr>
              <p:cNvPr id="184" name="직사각형 183"/>
              <p:cNvSpPr/>
              <p:nvPr/>
            </p:nvSpPr>
            <p:spPr>
              <a:xfrm>
                <a:off x="1121766" y="4964297"/>
                <a:ext cx="1193630" cy="954107"/>
              </a:xfrm>
              <a:prstGeom prst="rect">
                <a:avLst/>
              </a:prstGeom>
            </p:spPr>
            <p:txBody>
              <a:bodyPr wrap="square">
                <a:spAutoFit/>
              </a:bodyPr>
              <a:lstStyle/>
              <a:p>
                <a:pPr latinLnBrk="0">
                  <a:defRPr/>
                </a:pPr>
                <a:r>
                  <a:rPr lang="en-US" altLang="ko-KR" sz="1400" spc="-70" dirty="0">
                    <a:gradFill flip="none" rotWithShape="1">
                      <a:gsLst>
                        <a:gs pos="0">
                          <a:schemeClr val="tx1">
                            <a:lumMod val="75000"/>
                            <a:lumOff val="25000"/>
                          </a:schemeClr>
                        </a:gs>
                        <a:gs pos="100000">
                          <a:schemeClr val="tx1">
                            <a:lumMod val="75000"/>
                            <a:lumOff val="25000"/>
                          </a:schemeClr>
                        </a:gs>
                      </a:gsLst>
                      <a:lin ang="5400000" scaled="1"/>
                      <a:tileRect/>
                    </a:gradFill>
                    <a:latin typeface="Dinmed" pitchFamily="2" charset="0"/>
                  </a:rPr>
                  <a:t>Technology Self-Reliance</a:t>
                </a:r>
              </a:p>
              <a:p>
                <a:pPr latinLnBrk="0">
                  <a:defRPr/>
                </a:pPr>
                <a:r>
                  <a:rPr lang="en-US" altLang="ko-KR" sz="1400" spc="-70" dirty="0">
                    <a:gradFill flip="none" rotWithShape="1">
                      <a:gsLst>
                        <a:gs pos="0">
                          <a:schemeClr val="tx1">
                            <a:lumMod val="75000"/>
                            <a:lumOff val="25000"/>
                          </a:schemeClr>
                        </a:gs>
                        <a:gs pos="100000">
                          <a:schemeClr val="tx1">
                            <a:lumMod val="75000"/>
                            <a:lumOff val="25000"/>
                          </a:schemeClr>
                        </a:gs>
                      </a:gsLst>
                      <a:lin ang="5400000" scaled="1"/>
                      <a:tileRect/>
                    </a:gradFill>
                    <a:latin typeface="Dinmed" pitchFamily="2" charset="0"/>
                  </a:rPr>
                  <a:t>Development</a:t>
                </a:r>
              </a:p>
              <a:p>
                <a:pPr latinLnBrk="0">
                  <a:defRPr/>
                </a:pPr>
                <a:r>
                  <a:rPr lang="en-US" altLang="ko-KR" sz="1400" spc="-70" dirty="0">
                    <a:gradFill flip="none" rotWithShape="1">
                      <a:gsLst>
                        <a:gs pos="0">
                          <a:schemeClr val="tx1">
                            <a:lumMod val="75000"/>
                            <a:lumOff val="25000"/>
                          </a:schemeClr>
                        </a:gs>
                        <a:gs pos="100000">
                          <a:schemeClr val="tx1">
                            <a:lumMod val="75000"/>
                            <a:lumOff val="25000"/>
                          </a:schemeClr>
                        </a:gs>
                      </a:gsLst>
                      <a:lin ang="5400000" scaled="1"/>
                      <a:tileRect/>
                    </a:gradFill>
                    <a:latin typeface="Dinmed" pitchFamily="2" charset="0"/>
                  </a:rPr>
                  <a:t>of OPR1000</a:t>
                </a:r>
              </a:p>
            </p:txBody>
          </p:sp>
          <p:cxnSp>
            <p:nvCxnSpPr>
              <p:cNvPr id="185" name="직선 연결선 184"/>
              <p:cNvCxnSpPr/>
              <p:nvPr/>
            </p:nvCxnSpPr>
            <p:spPr>
              <a:xfrm>
                <a:off x="1121766" y="4469291"/>
                <a:ext cx="0" cy="2401824"/>
              </a:xfrm>
              <a:prstGeom prst="line">
                <a:avLst/>
              </a:prstGeom>
              <a:noFill/>
              <a:ln w="28575">
                <a:solidFill>
                  <a:srgbClr val="0D99FF"/>
                </a:solidFill>
                <a:round/>
                <a:headEnd/>
                <a:tailEnd/>
              </a:ln>
              <a:extLst>
                <a:ext uri="{909E8E84-426E-40DD-AFC4-6F175D3DCCD1}">
                  <a14:hiddenFill xmlns:a14="http://schemas.microsoft.com/office/drawing/2010/main">
                    <a:solidFill>
                      <a:srgbClr val="FFFFFF"/>
                    </a:solidFill>
                  </a14:hiddenFill>
                </a:ext>
              </a:extLst>
            </p:spPr>
          </p:cxnSp>
        </p:grpSp>
      </p:grpSp>
      <p:grpSp>
        <p:nvGrpSpPr>
          <p:cNvPr id="28" name="그룹 27"/>
          <p:cNvGrpSpPr/>
          <p:nvPr/>
        </p:nvGrpSpPr>
        <p:grpSpPr>
          <a:xfrm>
            <a:off x="1205931" y="3392059"/>
            <a:ext cx="1324935" cy="2402206"/>
            <a:chOff x="1099155" y="4469291"/>
            <a:chExt cx="1324935" cy="2402206"/>
          </a:xfrm>
        </p:grpSpPr>
        <p:pic>
          <p:nvPicPr>
            <p:cNvPr id="156" name="Picture 6" descr="C:\Users\mono\Desktop\2012.06.07_한국원자력협력재단(영문) PPT\영문브로슈어\11\2.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31353" y="6163778"/>
              <a:ext cx="1008807" cy="707719"/>
            </a:xfrm>
            <a:prstGeom prst="roundRect">
              <a:avLst>
                <a:gd name="adj" fmla="val 0"/>
              </a:avLst>
            </a:prstGeom>
            <a:noFill/>
            <a:ln>
              <a:noFill/>
            </a:ln>
            <a:effectLst>
              <a:innerShdw blurRad="114300">
                <a:prstClr val="black"/>
              </a:innerShdw>
            </a:effectLst>
          </p:spPr>
        </p:pic>
        <p:sp>
          <p:nvSpPr>
            <p:cNvPr id="128" name="직사각형 127"/>
            <p:cNvSpPr/>
            <p:nvPr/>
          </p:nvSpPr>
          <p:spPr>
            <a:xfrm>
              <a:off x="1133601" y="4484587"/>
              <a:ext cx="659155" cy="461665"/>
            </a:xfrm>
            <a:prstGeom prst="rect">
              <a:avLst/>
            </a:prstGeom>
          </p:spPr>
          <p:txBody>
            <a:bodyPr wrap="none">
              <a:spAutoFit/>
            </a:bodyPr>
            <a:lstStyle/>
            <a:p>
              <a:pPr algn="ctr" latinLnBrk="0">
                <a:spcBef>
                  <a:spcPts val="0"/>
                </a:spcBef>
                <a:spcAft>
                  <a:spcPts val="0"/>
                </a:spcAft>
                <a:defRPr/>
              </a:pPr>
              <a:r>
                <a:rPr lang="en-US" altLang="ko-KR" sz="2400" spc="-50" dirty="0">
                  <a:gradFill>
                    <a:gsLst>
                      <a:gs pos="100000">
                        <a:srgbClr val="18476E"/>
                      </a:gs>
                      <a:gs pos="0">
                        <a:srgbClr val="18476E"/>
                      </a:gs>
                    </a:gsLst>
                    <a:lin ang="16200000" scaled="0"/>
                  </a:gradFill>
                  <a:latin typeface="Dinbol" pitchFamily="2" charset="0"/>
                </a:rPr>
                <a:t>1959</a:t>
              </a:r>
            </a:p>
          </p:txBody>
        </p:sp>
        <p:sp>
          <p:nvSpPr>
            <p:cNvPr id="157" name="직사각형 156"/>
            <p:cNvSpPr/>
            <p:nvPr/>
          </p:nvSpPr>
          <p:spPr>
            <a:xfrm>
              <a:off x="1099155" y="5009762"/>
              <a:ext cx="1324935" cy="1092607"/>
            </a:xfrm>
            <a:prstGeom prst="rect">
              <a:avLst/>
            </a:prstGeom>
          </p:spPr>
          <p:txBody>
            <a:bodyPr wrap="square">
              <a:spAutoFit/>
            </a:bodyPr>
            <a:lstStyle/>
            <a:p>
              <a:pPr latinLnBrk="0">
                <a:defRPr/>
              </a:pPr>
              <a:r>
                <a:rPr lang="en-US" altLang="ko-KR" sz="1300" spc="-70" dirty="0">
                  <a:gradFill flip="none" rotWithShape="1">
                    <a:gsLst>
                      <a:gs pos="0">
                        <a:schemeClr val="tx1">
                          <a:lumMod val="75000"/>
                          <a:lumOff val="25000"/>
                        </a:schemeClr>
                      </a:gs>
                      <a:gs pos="100000">
                        <a:schemeClr val="tx1">
                          <a:lumMod val="75000"/>
                          <a:lumOff val="25000"/>
                        </a:schemeClr>
                      </a:gs>
                    </a:gsLst>
                    <a:lin ang="5400000" scaled="1"/>
                    <a:tileRect/>
                  </a:gradFill>
                  <a:latin typeface="Dinmed" pitchFamily="2" charset="0"/>
                </a:rPr>
                <a:t>Establishment of Office of Atomic Energy &amp; Atomic Energy Research Institute </a:t>
              </a:r>
            </a:p>
          </p:txBody>
        </p:sp>
        <p:cxnSp>
          <p:nvCxnSpPr>
            <p:cNvPr id="18" name="직선 연결선 17"/>
            <p:cNvCxnSpPr/>
            <p:nvPr/>
          </p:nvCxnSpPr>
          <p:spPr>
            <a:xfrm>
              <a:off x="1121766" y="4469291"/>
              <a:ext cx="0" cy="2401824"/>
            </a:xfrm>
            <a:prstGeom prst="line">
              <a:avLst/>
            </a:prstGeom>
            <a:noFill/>
            <a:ln w="28575">
              <a:solidFill>
                <a:srgbClr val="0D99FF"/>
              </a:solidFill>
              <a:round/>
              <a:headEnd/>
              <a:tailEnd/>
            </a:ln>
            <a:extLst>
              <a:ext uri="{909E8E84-426E-40DD-AFC4-6F175D3DCCD1}">
                <a14:hiddenFill xmlns:a14="http://schemas.microsoft.com/office/drawing/2010/main">
                  <a:solidFill>
                    <a:srgbClr val="FFFFFF"/>
                  </a:solidFill>
                </a14:hiddenFill>
              </a:ext>
            </a:extLst>
          </p:spPr>
        </p:cxnSp>
      </p:grpSp>
      <p:grpSp>
        <p:nvGrpSpPr>
          <p:cNvPr id="2" name="그룹 1"/>
          <p:cNvGrpSpPr/>
          <p:nvPr/>
        </p:nvGrpSpPr>
        <p:grpSpPr>
          <a:xfrm>
            <a:off x="501372" y="1130440"/>
            <a:ext cx="1347110" cy="2095727"/>
            <a:chOff x="411443" y="1745286"/>
            <a:chExt cx="1347110" cy="2095727"/>
          </a:xfrm>
        </p:grpSpPr>
        <p:sp>
          <p:nvSpPr>
            <p:cNvPr id="10" name="직사각형 9"/>
            <p:cNvSpPr/>
            <p:nvPr/>
          </p:nvSpPr>
          <p:spPr>
            <a:xfrm>
              <a:off x="510952" y="1745286"/>
              <a:ext cx="659155" cy="461665"/>
            </a:xfrm>
            <a:prstGeom prst="rect">
              <a:avLst/>
            </a:prstGeom>
          </p:spPr>
          <p:txBody>
            <a:bodyPr wrap="none">
              <a:spAutoFit/>
            </a:bodyPr>
            <a:lstStyle/>
            <a:p>
              <a:pPr algn="ctr" latinLnBrk="0">
                <a:spcBef>
                  <a:spcPts val="0"/>
                </a:spcBef>
                <a:spcAft>
                  <a:spcPts val="0"/>
                </a:spcAft>
                <a:defRPr/>
              </a:pPr>
              <a:r>
                <a:rPr lang="en-US" altLang="ko-KR" sz="2400" spc="-50" dirty="0">
                  <a:gradFill>
                    <a:gsLst>
                      <a:gs pos="100000">
                        <a:srgbClr val="18476E"/>
                      </a:gs>
                      <a:gs pos="0">
                        <a:srgbClr val="18476E"/>
                      </a:gs>
                    </a:gsLst>
                    <a:lin ang="16200000" scaled="0"/>
                  </a:gradFill>
                  <a:latin typeface="Dinbol" pitchFamily="2" charset="0"/>
                </a:rPr>
                <a:t>1958</a:t>
              </a:r>
            </a:p>
          </p:txBody>
        </p:sp>
        <p:pic>
          <p:nvPicPr>
            <p:cNvPr id="154" name="Picture 5" descr="C:\Users\mono\Desktop\2012.06.07_한국원자력협력재단(영문) PPT\영문브로슈어\11\1.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80870" y="3200974"/>
              <a:ext cx="1008807" cy="612068"/>
            </a:xfrm>
            <a:prstGeom prst="roundRect">
              <a:avLst>
                <a:gd name="adj" fmla="val 0"/>
              </a:avLst>
            </a:prstGeom>
            <a:noFill/>
            <a:ln>
              <a:noFill/>
            </a:ln>
            <a:effectLst>
              <a:innerShdw blurRad="114300">
                <a:prstClr val="black"/>
              </a:innerShdw>
            </a:effectLst>
          </p:spPr>
        </p:pic>
        <p:sp>
          <p:nvSpPr>
            <p:cNvPr id="155" name="직사각형 154"/>
            <p:cNvSpPr/>
            <p:nvPr/>
          </p:nvSpPr>
          <p:spPr>
            <a:xfrm>
              <a:off x="411443" y="2158272"/>
              <a:ext cx="1347110" cy="523220"/>
            </a:xfrm>
            <a:prstGeom prst="rect">
              <a:avLst/>
            </a:prstGeom>
          </p:spPr>
          <p:txBody>
            <a:bodyPr wrap="square">
              <a:spAutoFit/>
            </a:bodyPr>
            <a:lstStyle/>
            <a:p>
              <a:pPr latinLnBrk="0">
                <a:defRPr/>
              </a:pPr>
              <a:r>
                <a:rPr lang="en-US" altLang="ko-KR" sz="1400" spc="-70" dirty="0">
                  <a:gradFill flip="none" rotWithShape="1">
                    <a:gsLst>
                      <a:gs pos="0">
                        <a:schemeClr val="tx1">
                          <a:lumMod val="75000"/>
                          <a:lumOff val="25000"/>
                        </a:schemeClr>
                      </a:gs>
                      <a:gs pos="100000">
                        <a:schemeClr val="tx1">
                          <a:lumMod val="75000"/>
                          <a:lumOff val="25000"/>
                        </a:schemeClr>
                      </a:gs>
                    </a:gsLst>
                    <a:lin ang="5400000" scaled="1"/>
                    <a:tileRect/>
                  </a:gradFill>
                  <a:latin typeface="Dinmed" pitchFamily="2" charset="0"/>
                </a:rPr>
                <a:t>Enactment of</a:t>
              </a:r>
            </a:p>
            <a:p>
              <a:pPr latinLnBrk="0">
                <a:defRPr/>
              </a:pPr>
              <a:r>
                <a:rPr lang="en-US" altLang="ko-KR" sz="1400" spc="-70" dirty="0">
                  <a:gradFill flip="none" rotWithShape="1">
                    <a:gsLst>
                      <a:gs pos="0">
                        <a:schemeClr val="tx1">
                          <a:lumMod val="75000"/>
                          <a:lumOff val="25000"/>
                        </a:schemeClr>
                      </a:gs>
                      <a:gs pos="100000">
                        <a:schemeClr val="tx1">
                          <a:lumMod val="75000"/>
                          <a:lumOff val="25000"/>
                        </a:schemeClr>
                      </a:gs>
                    </a:gsLst>
                    <a:lin ang="5400000" scaled="1"/>
                    <a:tileRect/>
                  </a:gradFill>
                  <a:latin typeface="Dinmed" pitchFamily="2" charset="0"/>
                </a:rPr>
                <a:t>Atomic Energy Act</a:t>
              </a:r>
            </a:p>
          </p:txBody>
        </p:sp>
        <p:cxnSp>
          <p:nvCxnSpPr>
            <p:cNvPr id="158" name="직선 연결선 157"/>
            <p:cNvCxnSpPr>
              <a:endCxn id="143" idx="0"/>
            </p:cNvCxnSpPr>
            <p:nvPr/>
          </p:nvCxnSpPr>
          <p:spPr>
            <a:xfrm>
              <a:off x="448880" y="1918021"/>
              <a:ext cx="11988" cy="1922992"/>
            </a:xfrm>
            <a:prstGeom prst="line">
              <a:avLst/>
            </a:prstGeom>
            <a:noFill/>
            <a:ln w="28575">
              <a:solidFill>
                <a:srgbClr val="0D99FF"/>
              </a:solidFill>
              <a:round/>
              <a:headEnd/>
              <a:tailEnd/>
            </a:ln>
            <a:extLst>
              <a:ext uri="{909E8E84-426E-40DD-AFC4-6F175D3DCCD1}">
                <a14:hiddenFill xmlns:a14="http://schemas.microsoft.com/office/drawing/2010/main">
                  <a:solidFill>
                    <a:srgbClr val="FFFFFF"/>
                  </a:solidFill>
                </a14:hiddenFill>
              </a:ext>
            </a:extLst>
          </p:spPr>
        </p:cxnSp>
      </p:grpSp>
      <p:grpSp>
        <p:nvGrpSpPr>
          <p:cNvPr id="47" name="그룹 46"/>
          <p:cNvGrpSpPr/>
          <p:nvPr/>
        </p:nvGrpSpPr>
        <p:grpSpPr>
          <a:xfrm>
            <a:off x="2735585" y="3398778"/>
            <a:ext cx="1297128" cy="2406486"/>
            <a:chOff x="2715106" y="3884586"/>
            <a:chExt cx="1297128" cy="2406486"/>
          </a:xfrm>
        </p:grpSpPr>
        <p:pic>
          <p:nvPicPr>
            <p:cNvPr id="186" name="Picture 8" descr="C:\Users\mono\Desktop\2012.06.07_한국원자력협력재단(영문) PPT\영문브로슈어\11\4.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715106" y="5583734"/>
              <a:ext cx="1029758" cy="707337"/>
            </a:xfrm>
            <a:prstGeom prst="roundRect">
              <a:avLst>
                <a:gd name="adj" fmla="val 4145"/>
              </a:avLst>
            </a:prstGeom>
            <a:noFill/>
            <a:ln>
              <a:noFill/>
            </a:ln>
            <a:effectLst>
              <a:innerShdw blurRad="114300">
                <a:prstClr val="black">
                  <a:alpha val="47000"/>
                </a:prstClr>
              </a:innerShdw>
            </a:effectLst>
          </p:spPr>
        </p:pic>
        <p:grpSp>
          <p:nvGrpSpPr>
            <p:cNvPr id="171" name="그룹 170"/>
            <p:cNvGrpSpPr/>
            <p:nvPr/>
          </p:nvGrpSpPr>
          <p:grpSpPr>
            <a:xfrm>
              <a:off x="2726470" y="3884586"/>
              <a:ext cx="1285764" cy="2406486"/>
              <a:chOff x="1121766" y="4464629"/>
              <a:chExt cx="1285764" cy="2406486"/>
            </a:xfrm>
          </p:grpSpPr>
          <p:sp>
            <p:nvSpPr>
              <p:cNvPr id="173" name="직사각형 172"/>
              <p:cNvSpPr/>
              <p:nvPr/>
            </p:nvSpPr>
            <p:spPr>
              <a:xfrm>
                <a:off x="1133131" y="4464629"/>
                <a:ext cx="659155" cy="461665"/>
              </a:xfrm>
              <a:prstGeom prst="rect">
                <a:avLst/>
              </a:prstGeom>
            </p:spPr>
            <p:txBody>
              <a:bodyPr wrap="none">
                <a:spAutoFit/>
              </a:bodyPr>
              <a:lstStyle/>
              <a:p>
                <a:pPr algn="ctr" latinLnBrk="0">
                  <a:spcBef>
                    <a:spcPts val="0"/>
                  </a:spcBef>
                  <a:spcAft>
                    <a:spcPts val="0"/>
                  </a:spcAft>
                  <a:defRPr/>
                </a:pPr>
                <a:r>
                  <a:rPr lang="en-US" altLang="ko-KR" sz="2400" spc="-50" dirty="0">
                    <a:gradFill>
                      <a:gsLst>
                        <a:gs pos="100000">
                          <a:srgbClr val="18476E"/>
                        </a:gs>
                        <a:gs pos="0">
                          <a:srgbClr val="18476E"/>
                        </a:gs>
                      </a:gsLst>
                      <a:lin ang="16200000" scaled="0"/>
                    </a:gradFill>
                    <a:latin typeface="Dinbol" pitchFamily="2" charset="0"/>
                  </a:rPr>
                  <a:t>1970</a:t>
                </a:r>
              </a:p>
            </p:txBody>
          </p:sp>
          <p:sp>
            <p:nvSpPr>
              <p:cNvPr id="174" name="직사각형 173"/>
              <p:cNvSpPr/>
              <p:nvPr/>
            </p:nvSpPr>
            <p:spPr>
              <a:xfrm>
                <a:off x="1121766" y="4964297"/>
                <a:ext cx="1285764" cy="1169551"/>
              </a:xfrm>
              <a:prstGeom prst="rect">
                <a:avLst/>
              </a:prstGeom>
            </p:spPr>
            <p:txBody>
              <a:bodyPr wrap="square">
                <a:spAutoFit/>
              </a:bodyPr>
              <a:lstStyle/>
              <a:p>
                <a:pPr latinLnBrk="0">
                  <a:defRPr/>
                </a:pPr>
                <a:r>
                  <a:rPr lang="en-US" altLang="ko-KR" sz="1400" spc="-70" dirty="0">
                    <a:gradFill flip="none" rotWithShape="1">
                      <a:gsLst>
                        <a:gs pos="0">
                          <a:schemeClr val="tx1">
                            <a:lumMod val="75000"/>
                            <a:lumOff val="25000"/>
                          </a:schemeClr>
                        </a:gs>
                        <a:gs pos="100000">
                          <a:schemeClr val="tx1">
                            <a:lumMod val="75000"/>
                            <a:lumOff val="25000"/>
                          </a:schemeClr>
                        </a:gs>
                      </a:gsLst>
                      <a:lin ang="5400000" scaled="1"/>
                      <a:tileRect/>
                    </a:gradFill>
                    <a:latin typeface="Dinmed" pitchFamily="2" charset="0"/>
                  </a:rPr>
                  <a:t>Introduction of</a:t>
                </a:r>
              </a:p>
              <a:p>
                <a:pPr latinLnBrk="0">
                  <a:defRPr/>
                </a:pPr>
                <a:r>
                  <a:rPr lang="en-US" altLang="ko-KR" sz="1400" spc="-70" dirty="0">
                    <a:gradFill flip="none" rotWithShape="1">
                      <a:gsLst>
                        <a:gs pos="0">
                          <a:schemeClr val="tx1">
                            <a:lumMod val="75000"/>
                            <a:lumOff val="25000"/>
                          </a:schemeClr>
                        </a:gs>
                        <a:gs pos="100000">
                          <a:schemeClr val="tx1">
                            <a:lumMod val="75000"/>
                            <a:lumOff val="25000"/>
                          </a:schemeClr>
                        </a:gs>
                      </a:gsLst>
                      <a:lin ang="5400000" scaled="1"/>
                      <a:tileRect/>
                    </a:gradFill>
                    <a:latin typeface="Dinmed" pitchFamily="2" charset="0"/>
                  </a:rPr>
                  <a:t>Nuclear Power</a:t>
                </a:r>
              </a:p>
              <a:p>
                <a:pPr latinLnBrk="0">
                  <a:defRPr/>
                </a:pPr>
                <a:r>
                  <a:rPr lang="en-US" altLang="ko-KR" sz="1400" spc="-70" dirty="0">
                    <a:gradFill flip="none" rotWithShape="1">
                      <a:gsLst>
                        <a:gs pos="0">
                          <a:schemeClr val="tx1">
                            <a:lumMod val="75000"/>
                            <a:lumOff val="25000"/>
                          </a:schemeClr>
                        </a:gs>
                        <a:gs pos="100000">
                          <a:schemeClr val="tx1">
                            <a:lumMod val="75000"/>
                            <a:lumOff val="25000"/>
                          </a:schemeClr>
                        </a:gs>
                      </a:gsLst>
                      <a:lin ang="5400000" scaled="1"/>
                      <a:tileRect/>
                    </a:gradFill>
                    <a:latin typeface="Dinmed" pitchFamily="2" charset="0"/>
                  </a:rPr>
                  <a:t>Construction of</a:t>
                </a:r>
              </a:p>
              <a:p>
                <a:pPr latinLnBrk="0">
                  <a:defRPr/>
                </a:pPr>
                <a:r>
                  <a:rPr lang="en-US" altLang="ko-KR" sz="1400" spc="-70" dirty="0" err="1">
                    <a:gradFill flip="none" rotWithShape="1">
                      <a:gsLst>
                        <a:gs pos="0">
                          <a:schemeClr val="tx1">
                            <a:lumMod val="75000"/>
                            <a:lumOff val="25000"/>
                          </a:schemeClr>
                        </a:gs>
                        <a:gs pos="100000">
                          <a:schemeClr val="tx1">
                            <a:lumMod val="75000"/>
                            <a:lumOff val="25000"/>
                          </a:schemeClr>
                        </a:gs>
                      </a:gsLst>
                      <a:lin ang="5400000" scaled="1"/>
                      <a:tileRect/>
                    </a:gradFill>
                    <a:latin typeface="Dinmed" pitchFamily="2" charset="0"/>
                  </a:rPr>
                  <a:t>Kori</a:t>
                </a:r>
                <a:r>
                  <a:rPr lang="en-US" altLang="ko-KR" sz="1400" spc="-70" dirty="0">
                    <a:gradFill flip="none" rotWithShape="1">
                      <a:gsLst>
                        <a:gs pos="0">
                          <a:schemeClr val="tx1">
                            <a:lumMod val="75000"/>
                            <a:lumOff val="25000"/>
                          </a:schemeClr>
                        </a:gs>
                        <a:gs pos="100000">
                          <a:schemeClr val="tx1">
                            <a:lumMod val="75000"/>
                            <a:lumOff val="25000"/>
                          </a:schemeClr>
                        </a:gs>
                      </a:gsLst>
                      <a:lin ang="5400000" scaled="1"/>
                      <a:tileRect/>
                    </a:gradFill>
                    <a:latin typeface="Dinmed" pitchFamily="2" charset="0"/>
                  </a:rPr>
                  <a:t> Unit 1</a:t>
                </a:r>
              </a:p>
              <a:p>
                <a:pPr latinLnBrk="0">
                  <a:defRPr/>
                </a:pPr>
                <a:r>
                  <a:rPr lang="en-US" altLang="ko-KR" sz="1400" spc="-70" dirty="0">
                    <a:gradFill flip="none" rotWithShape="1">
                      <a:gsLst>
                        <a:gs pos="0">
                          <a:schemeClr val="tx1">
                            <a:lumMod val="75000"/>
                            <a:lumOff val="25000"/>
                          </a:schemeClr>
                        </a:gs>
                        <a:gs pos="100000">
                          <a:schemeClr val="tx1">
                            <a:lumMod val="75000"/>
                            <a:lumOff val="25000"/>
                          </a:schemeClr>
                        </a:gs>
                      </a:gsLst>
                      <a:lin ang="5400000" scaled="1"/>
                      <a:tileRect/>
                    </a:gradFill>
                    <a:latin typeface="Dinmed" pitchFamily="2" charset="0"/>
                  </a:rPr>
                  <a:t>(’71~78)</a:t>
                </a:r>
              </a:p>
            </p:txBody>
          </p:sp>
          <p:cxnSp>
            <p:nvCxnSpPr>
              <p:cNvPr id="175" name="직선 연결선 174"/>
              <p:cNvCxnSpPr/>
              <p:nvPr/>
            </p:nvCxnSpPr>
            <p:spPr>
              <a:xfrm>
                <a:off x="1121766" y="4469291"/>
                <a:ext cx="0" cy="2401824"/>
              </a:xfrm>
              <a:prstGeom prst="line">
                <a:avLst/>
              </a:prstGeom>
              <a:noFill/>
              <a:ln w="28575">
                <a:solidFill>
                  <a:srgbClr val="0D99FF"/>
                </a:solidFill>
                <a:round/>
                <a:headEnd/>
                <a:tailEnd/>
              </a:ln>
              <a:extLst>
                <a:ext uri="{909E8E84-426E-40DD-AFC4-6F175D3DCCD1}">
                  <a14:hiddenFill xmlns:a14="http://schemas.microsoft.com/office/drawing/2010/main">
                    <a:solidFill>
                      <a:srgbClr val="FFFFFF"/>
                    </a:solidFill>
                  </a14:hiddenFill>
                </a:ext>
              </a:extLst>
            </p:spPr>
          </p:cxnSp>
        </p:grpSp>
      </p:grpSp>
      <p:grpSp>
        <p:nvGrpSpPr>
          <p:cNvPr id="44" name="그룹 43"/>
          <p:cNvGrpSpPr/>
          <p:nvPr/>
        </p:nvGrpSpPr>
        <p:grpSpPr>
          <a:xfrm>
            <a:off x="1937866" y="1124745"/>
            <a:ext cx="1400535" cy="2104448"/>
            <a:chOff x="1919911" y="1714401"/>
            <a:chExt cx="1400535" cy="2104448"/>
          </a:xfrm>
        </p:grpSpPr>
        <p:pic>
          <p:nvPicPr>
            <p:cNvPr id="159" name="Picture 7" descr="C:\Users\mono\Desktop\2012.06.07_한국원자력협력재단(영문) PPT\영문브로슈어\11\3.png"/>
            <p:cNvPicPr>
              <a:picLocks noChangeAspect="1" noChangeArrowheads="1"/>
            </p:cNvPicPr>
            <p:nvPr/>
          </p:nvPicPr>
          <p:blipFill>
            <a:blip r:embed="rId10" cstate="print"/>
            <a:srcRect/>
            <a:stretch>
              <a:fillRect/>
            </a:stretch>
          </p:blipFill>
          <p:spPr bwMode="auto">
            <a:xfrm>
              <a:off x="1969387" y="3175784"/>
              <a:ext cx="1106257" cy="612068"/>
            </a:xfrm>
            <a:prstGeom prst="roundRect">
              <a:avLst>
                <a:gd name="adj" fmla="val 0"/>
              </a:avLst>
            </a:prstGeom>
            <a:noFill/>
            <a:ln>
              <a:noFill/>
            </a:ln>
            <a:effectLst>
              <a:innerShdw blurRad="114300">
                <a:prstClr val="black">
                  <a:alpha val="47000"/>
                </a:prstClr>
              </a:innerShdw>
            </a:effectLst>
          </p:spPr>
        </p:pic>
        <p:sp>
          <p:nvSpPr>
            <p:cNvPr id="162" name="직사각형 161"/>
            <p:cNvSpPr/>
            <p:nvPr/>
          </p:nvSpPr>
          <p:spPr>
            <a:xfrm>
              <a:off x="1919911" y="2097613"/>
              <a:ext cx="1400535" cy="1169551"/>
            </a:xfrm>
            <a:prstGeom prst="rect">
              <a:avLst/>
            </a:prstGeom>
          </p:spPr>
          <p:txBody>
            <a:bodyPr wrap="square">
              <a:spAutoFit/>
            </a:bodyPr>
            <a:lstStyle/>
            <a:p>
              <a:pPr latinLnBrk="0">
                <a:spcBef>
                  <a:spcPts val="0"/>
                </a:spcBef>
                <a:spcAft>
                  <a:spcPts val="0"/>
                </a:spcAft>
                <a:defRPr/>
              </a:pPr>
              <a:r>
                <a:rPr lang="en-US" altLang="ko-KR" sz="1400" spc="-70" dirty="0">
                  <a:gradFill flip="none" rotWithShape="1">
                    <a:gsLst>
                      <a:gs pos="0">
                        <a:schemeClr val="tx1">
                          <a:lumMod val="75000"/>
                          <a:lumOff val="25000"/>
                        </a:schemeClr>
                      </a:gs>
                      <a:gs pos="100000">
                        <a:schemeClr val="tx1">
                          <a:lumMod val="75000"/>
                          <a:lumOff val="25000"/>
                        </a:schemeClr>
                      </a:gs>
                    </a:gsLst>
                    <a:lin ang="5400000" scaled="1"/>
                    <a:tileRect/>
                  </a:gradFill>
                  <a:latin typeface="Dinmed" pitchFamily="2" charset="0"/>
                </a:rPr>
                <a:t>Construction of</a:t>
              </a:r>
            </a:p>
            <a:p>
              <a:pPr latinLnBrk="0">
                <a:spcBef>
                  <a:spcPts val="0"/>
                </a:spcBef>
                <a:spcAft>
                  <a:spcPts val="0"/>
                </a:spcAft>
                <a:defRPr/>
              </a:pPr>
              <a:r>
                <a:rPr lang="en-US" altLang="ko-KR" sz="1400" spc="-70" dirty="0">
                  <a:latin typeface="Dinmed" pitchFamily="2" charset="0"/>
                </a:rPr>
                <a:t>The first </a:t>
              </a:r>
              <a:r>
                <a:rPr lang="en-US" altLang="ko-KR" sz="1400" spc="-70" dirty="0">
                  <a:gradFill flip="none" rotWithShape="1">
                    <a:gsLst>
                      <a:gs pos="0">
                        <a:schemeClr val="tx1">
                          <a:lumMod val="75000"/>
                          <a:lumOff val="25000"/>
                        </a:schemeClr>
                      </a:gs>
                      <a:gs pos="100000">
                        <a:schemeClr val="tx1">
                          <a:lumMod val="75000"/>
                          <a:lumOff val="25000"/>
                        </a:schemeClr>
                      </a:gs>
                    </a:gsLst>
                    <a:lin ang="5400000" scaled="1"/>
                    <a:tileRect/>
                  </a:gradFill>
                  <a:latin typeface="Dinmed" pitchFamily="2" charset="0"/>
                </a:rPr>
                <a:t>Research</a:t>
              </a:r>
            </a:p>
            <a:p>
              <a:pPr latinLnBrk="0">
                <a:spcBef>
                  <a:spcPts val="0"/>
                </a:spcBef>
                <a:spcAft>
                  <a:spcPts val="0"/>
                </a:spcAft>
                <a:defRPr/>
              </a:pPr>
              <a:r>
                <a:rPr lang="en-US" altLang="ko-KR" sz="1400" spc="-70" dirty="0">
                  <a:gradFill flip="none" rotWithShape="1">
                    <a:gsLst>
                      <a:gs pos="0">
                        <a:schemeClr val="tx1">
                          <a:lumMod val="75000"/>
                          <a:lumOff val="25000"/>
                        </a:schemeClr>
                      </a:gs>
                      <a:gs pos="100000">
                        <a:schemeClr val="tx1">
                          <a:lumMod val="75000"/>
                          <a:lumOff val="25000"/>
                        </a:schemeClr>
                      </a:gs>
                    </a:gsLst>
                    <a:lin ang="5400000" scaled="1"/>
                    <a:tileRect/>
                  </a:gradFill>
                  <a:latin typeface="Dinmed" pitchFamily="2" charset="0"/>
                </a:rPr>
                <a:t>Reactor, TRIGA</a:t>
              </a:r>
            </a:p>
            <a:p>
              <a:pPr latinLnBrk="0">
                <a:spcBef>
                  <a:spcPts val="0"/>
                </a:spcBef>
                <a:spcAft>
                  <a:spcPts val="0"/>
                </a:spcAft>
                <a:defRPr/>
              </a:pPr>
              <a:r>
                <a:rPr lang="en-US" altLang="ko-KR" sz="1400" spc="-70" dirty="0">
                  <a:gradFill flip="none" rotWithShape="1">
                    <a:gsLst>
                      <a:gs pos="0">
                        <a:schemeClr val="tx1">
                          <a:lumMod val="75000"/>
                          <a:lumOff val="25000"/>
                        </a:schemeClr>
                      </a:gs>
                      <a:gs pos="100000">
                        <a:schemeClr val="tx1">
                          <a:lumMod val="75000"/>
                          <a:lumOff val="25000"/>
                        </a:schemeClr>
                      </a:gs>
                    </a:gsLst>
                    <a:lin ang="5400000" scaled="1"/>
                    <a:tileRect/>
                  </a:gradFill>
                  <a:latin typeface="Dinmed" pitchFamily="2" charset="0"/>
                </a:rPr>
                <a:t>Mark II</a:t>
              </a:r>
            </a:p>
          </p:txBody>
        </p:sp>
        <p:sp>
          <p:nvSpPr>
            <p:cNvPr id="164" name="직사각형 163"/>
            <p:cNvSpPr/>
            <p:nvPr/>
          </p:nvSpPr>
          <p:spPr>
            <a:xfrm>
              <a:off x="1951215" y="1714401"/>
              <a:ext cx="659155" cy="461665"/>
            </a:xfrm>
            <a:prstGeom prst="rect">
              <a:avLst/>
            </a:prstGeom>
          </p:spPr>
          <p:txBody>
            <a:bodyPr wrap="none">
              <a:spAutoFit/>
            </a:bodyPr>
            <a:lstStyle/>
            <a:p>
              <a:pPr algn="ctr" latinLnBrk="0">
                <a:spcBef>
                  <a:spcPts val="0"/>
                </a:spcBef>
                <a:spcAft>
                  <a:spcPts val="0"/>
                </a:spcAft>
                <a:defRPr/>
              </a:pPr>
              <a:r>
                <a:rPr lang="en-US" altLang="ko-KR" sz="2400" spc="-50" dirty="0">
                  <a:gradFill>
                    <a:gsLst>
                      <a:gs pos="100000">
                        <a:srgbClr val="18476E"/>
                      </a:gs>
                      <a:gs pos="0">
                        <a:srgbClr val="18476E"/>
                      </a:gs>
                    </a:gsLst>
                    <a:lin ang="16200000" scaled="0"/>
                  </a:gradFill>
                  <a:latin typeface="Dinbol" pitchFamily="2" charset="0"/>
                </a:rPr>
                <a:t>1962</a:t>
              </a:r>
            </a:p>
          </p:txBody>
        </p:sp>
        <p:cxnSp>
          <p:nvCxnSpPr>
            <p:cNvPr id="176" name="직선 연결선 175"/>
            <p:cNvCxnSpPr/>
            <p:nvPr/>
          </p:nvCxnSpPr>
          <p:spPr>
            <a:xfrm>
              <a:off x="1958182" y="1895857"/>
              <a:ext cx="11988" cy="1922992"/>
            </a:xfrm>
            <a:prstGeom prst="line">
              <a:avLst/>
            </a:prstGeom>
            <a:noFill/>
            <a:ln w="28575">
              <a:solidFill>
                <a:srgbClr val="0D99FF"/>
              </a:solidFill>
              <a:round/>
              <a:headEnd/>
              <a:tailEnd/>
            </a:ln>
            <a:extLst>
              <a:ext uri="{909E8E84-426E-40DD-AFC4-6F175D3DCCD1}">
                <a14:hiddenFill xmlns:a14="http://schemas.microsoft.com/office/drawing/2010/main">
                  <a:solidFill>
                    <a:srgbClr val="FFFFFF"/>
                  </a:solidFill>
                </a14:hiddenFill>
              </a:ext>
            </a:extLst>
          </p:spPr>
        </p:cxnSp>
      </p:grpSp>
      <p:grpSp>
        <p:nvGrpSpPr>
          <p:cNvPr id="43" name="그룹 42"/>
          <p:cNvGrpSpPr/>
          <p:nvPr/>
        </p:nvGrpSpPr>
        <p:grpSpPr>
          <a:xfrm>
            <a:off x="3467436" y="1124744"/>
            <a:ext cx="1250152" cy="2096362"/>
            <a:chOff x="3477696" y="1722487"/>
            <a:chExt cx="1250152" cy="2096362"/>
          </a:xfrm>
        </p:grpSpPr>
        <p:pic>
          <p:nvPicPr>
            <p:cNvPr id="187" name="Picture 9" descr="C:\Users\mono\Desktop\2012.06.07_한국원자력협력재단(영문) PPT\영문브로슈어\11\5.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492299" y="3183871"/>
              <a:ext cx="1106489" cy="612068"/>
            </a:xfrm>
            <a:prstGeom prst="roundRect">
              <a:avLst>
                <a:gd name="adj" fmla="val 4145"/>
              </a:avLst>
            </a:prstGeom>
            <a:noFill/>
            <a:ln>
              <a:noFill/>
            </a:ln>
            <a:effectLst>
              <a:innerShdw blurRad="114300">
                <a:prstClr val="black">
                  <a:alpha val="47000"/>
                </a:prstClr>
              </a:innerShdw>
            </a:effectLst>
          </p:spPr>
        </p:pic>
        <p:sp>
          <p:nvSpPr>
            <p:cNvPr id="178" name="직사각형 177"/>
            <p:cNvSpPr/>
            <p:nvPr/>
          </p:nvSpPr>
          <p:spPr>
            <a:xfrm>
              <a:off x="3477696" y="2118931"/>
              <a:ext cx="1250152" cy="738664"/>
            </a:xfrm>
            <a:prstGeom prst="rect">
              <a:avLst/>
            </a:prstGeom>
          </p:spPr>
          <p:txBody>
            <a:bodyPr wrap="square">
              <a:spAutoFit/>
            </a:bodyPr>
            <a:lstStyle/>
            <a:p>
              <a:pPr latinLnBrk="0">
                <a:spcBef>
                  <a:spcPts val="0"/>
                </a:spcBef>
                <a:spcAft>
                  <a:spcPts val="0"/>
                </a:spcAft>
                <a:defRPr/>
              </a:pPr>
              <a:r>
                <a:rPr lang="en-US" altLang="ko-KR" sz="1400" spc="-70" dirty="0">
                  <a:gradFill flip="none" rotWithShape="1">
                    <a:gsLst>
                      <a:gs pos="0">
                        <a:schemeClr val="tx1">
                          <a:lumMod val="75000"/>
                          <a:lumOff val="25000"/>
                        </a:schemeClr>
                      </a:gs>
                      <a:gs pos="100000">
                        <a:schemeClr val="tx1">
                          <a:lumMod val="75000"/>
                          <a:lumOff val="25000"/>
                        </a:schemeClr>
                      </a:gs>
                    </a:gsLst>
                    <a:lin ang="5400000" scaled="1"/>
                    <a:tileRect/>
                  </a:gradFill>
                  <a:latin typeface="Dinmed" pitchFamily="2" charset="0"/>
                </a:rPr>
                <a:t>Establishment of Localization</a:t>
              </a:r>
            </a:p>
            <a:p>
              <a:pPr latinLnBrk="0">
                <a:spcBef>
                  <a:spcPts val="0"/>
                </a:spcBef>
                <a:spcAft>
                  <a:spcPts val="0"/>
                </a:spcAft>
                <a:defRPr/>
              </a:pPr>
              <a:r>
                <a:rPr lang="en-US" altLang="ko-KR" sz="1400" spc="-70" dirty="0">
                  <a:gradFill flip="none" rotWithShape="1">
                    <a:gsLst>
                      <a:gs pos="0">
                        <a:schemeClr val="tx1">
                          <a:lumMod val="75000"/>
                          <a:lumOff val="25000"/>
                        </a:schemeClr>
                      </a:gs>
                      <a:gs pos="100000">
                        <a:schemeClr val="tx1">
                          <a:lumMod val="75000"/>
                          <a:lumOff val="25000"/>
                        </a:schemeClr>
                      </a:gs>
                    </a:gsLst>
                    <a:lin ang="5400000" scaled="1"/>
                    <a:tileRect/>
                  </a:gradFill>
                  <a:latin typeface="Dinmed" pitchFamily="2" charset="0"/>
                </a:rPr>
                <a:t>Plan (’84)</a:t>
              </a:r>
            </a:p>
          </p:txBody>
        </p:sp>
        <p:sp>
          <p:nvSpPr>
            <p:cNvPr id="179" name="직사각형 178"/>
            <p:cNvSpPr/>
            <p:nvPr/>
          </p:nvSpPr>
          <p:spPr>
            <a:xfrm>
              <a:off x="3484973" y="1722487"/>
              <a:ext cx="659155" cy="461665"/>
            </a:xfrm>
            <a:prstGeom prst="rect">
              <a:avLst/>
            </a:prstGeom>
          </p:spPr>
          <p:txBody>
            <a:bodyPr wrap="none">
              <a:spAutoFit/>
            </a:bodyPr>
            <a:lstStyle/>
            <a:p>
              <a:pPr algn="ctr" latinLnBrk="0">
                <a:spcBef>
                  <a:spcPts val="0"/>
                </a:spcBef>
                <a:spcAft>
                  <a:spcPts val="0"/>
                </a:spcAft>
                <a:defRPr/>
              </a:pPr>
              <a:r>
                <a:rPr lang="en-US" altLang="ko-KR" sz="2400" spc="-50" dirty="0">
                  <a:gradFill>
                    <a:gsLst>
                      <a:gs pos="100000">
                        <a:srgbClr val="18476E"/>
                      </a:gs>
                      <a:gs pos="0">
                        <a:srgbClr val="18476E"/>
                      </a:gs>
                    </a:gsLst>
                    <a:lin ang="16200000" scaled="0"/>
                  </a:gradFill>
                  <a:latin typeface="Dinbol" pitchFamily="2" charset="0"/>
                </a:rPr>
                <a:t>1980</a:t>
              </a:r>
            </a:p>
          </p:txBody>
        </p:sp>
        <p:cxnSp>
          <p:nvCxnSpPr>
            <p:cNvPr id="180" name="직선 연결선 179"/>
            <p:cNvCxnSpPr/>
            <p:nvPr/>
          </p:nvCxnSpPr>
          <p:spPr>
            <a:xfrm>
              <a:off x="3482182" y="1895857"/>
              <a:ext cx="11988" cy="1922992"/>
            </a:xfrm>
            <a:prstGeom prst="line">
              <a:avLst/>
            </a:prstGeom>
            <a:noFill/>
            <a:ln w="28575">
              <a:solidFill>
                <a:srgbClr val="0D99FF"/>
              </a:solidFill>
              <a:round/>
              <a:headEnd/>
              <a:tailEnd/>
            </a:ln>
            <a:extLst>
              <a:ext uri="{909E8E84-426E-40DD-AFC4-6F175D3DCCD1}">
                <a14:hiddenFill xmlns:a14="http://schemas.microsoft.com/office/drawing/2010/main">
                  <a:solidFill>
                    <a:srgbClr val="FFFFFF"/>
                  </a:solidFill>
                </a14:hiddenFill>
              </a:ext>
            </a:extLst>
          </p:spPr>
        </p:cxnSp>
      </p:grpSp>
      <p:grpSp>
        <p:nvGrpSpPr>
          <p:cNvPr id="50" name="그룹 49"/>
          <p:cNvGrpSpPr/>
          <p:nvPr/>
        </p:nvGrpSpPr>
        <p:grpSpPr>
          <a:xfrm>
            <a:off x="7334132" y="3345927"/>
            <a:ext cx="1232466" cy="2416437"/>
            <a:chOff x="7316098" y="3874635"/>
            <a:chExt cx="1232466" cy="2416437"/>
          </a:xfrm>
        </p:grpSpPr>
        <p:pic>
          <p:nvPicPr>
            <p:cNvPr id="216" name="Picture 97" descr="E:\20130225 C 백업\계정\My Documents\교과부\2013 원자력영문홍보책자\0104smart2.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316098" y="5570347"/>
              <a:ext cx="104298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0" name="그룹 209"/>
            <p:cNvGrpSpPr/>
            <p:nvPr/>
          </p:nvGrpSpPr>
          <p:grpSpPr>
            <a:xfrm>
              <a:off x="7316098" y="3874635"/>
              <a:ext cx="1232466" cy="2416437"/>
              <a:chOff x="1121765" y="4454678"/>
              <a:chExt cx="1232466" cy="2416437"/>
            </a:xfrm>
          </p:grpSpPr>
          <p:sp>
            <p:nvSpPr>
              <p:cNvPr id="211" name="직사각형 210"/>
              <p:cNvSpPr/>
              <p:nvPr/>
            </p:nvSpPr>
            <p:spPr>
              <a:xfrm>
                <a:off x="1221149" y="4454678"/>
                <a:ext cx="659155" cy="461665"/>
              </a:xfrm>
              <a:prstGeom prst="rect">
                <a:avLst/>
              </a:prstGeom>
            </p:spPr>
            <p:txBody>
              <a:bodyPr wrap="none">
                <a:spAutoFit/>
              </a:bodyPr>
              <a:lstStyle/>
              <a:p>
                <a:pPr algn="ctr" latinLnBrk="0">
                  <a:spcBef>
                    <a:spcPts val="0"/>
                  </a:spcBef>
                  <a:spcAft>
                    <a:spcPts val="0"/>
                  </a:spcAft>
                  <a:defRPr/>
                </a:pPr>
                <a:r>
                  <a:rPr lang="en-US" altLang="ko-KR" sz="2400" spc="-50" dirty="0">
                    <a:gradFill>
                      <a:gsLst>
                        <a:gs pos="100000">
                          <a:srgbClr val="18476E"/>
                        </a:gs>
                        <a:gs pos="0">
                          <a:srgbClr val="18476E"/>
                        </a:gs>
                      </a:gsLst>
                      <a:lin ang="16200000" scaled="0"/>
                    </a:gradFill>
                    <a:latin typeface="Dinbol" pitchFamily="2" charset="0"/>
                  </a:rPr>
                  <a:t>2012</a:t>
                </a:r>
              </a:p>
            </p:txBody>
          </p:sp>
          <p:sp>
            <p:nvSpPr>
              <p:cNvPr id="212" name="직사각형 211"/>
              <p:cNvSpPr/>
              <p:nvPr/>
            </p:nvSpPr>
            <p:spPr>
              <a:xfrm>
                <a:off x="1121765" y="4964297"/>
                <a:ext cx="1232466" cy="738664"/>
              </a:xfrm>
              <a:prstGeom prst="rect">
                <a:avLst/>
              </a:prstGeom>
            </p:spPr>
            <p:txBody>
              <a:bodyPr wrap="square">
                <a:spAutoFit/>
              </a:bodyPr>
              <a:lstStyle/>
              <a:p>
                <a:pPr latinLnBrk="0">
                  <a:defRPr/>
                </a:pPr>
                <a:r>
                  <a:rPr lang="en-US" altLang="ko-KR" sz="1400" spc="-70" dirty="0">
                    <a:gradFill flip="none" rotWithShape="1">
                      <a:gsLst>
                        <a:gs pos="0">
                          <a:schemeClr val="tx1">
                            <a:lumMod val="75000"/>
                            <a:lumOff val="25000"/>
                          </a:schemeClr>
                        </a:gs>
                        <a:gs pos="100000">
                          <a:schemeClr val="tx1">
                            <a:lumMod val="75000"/>
                            <a:lumOff val="25000"/>
                          </a:schemeClr>
                        </a:gs>
                      </a:gsLst>
                      <a:lin ang="5400000" scaled="1"/>
                      <a:tileRect/>
                    </a:gradFill>
                    <a:latin typeface="Dinmed" pitchFamily="2" charset="0"/>
                  </a:rPr>
                  <a:t>Acquired Standard Design Approval for SMART</a:t>
                </a:r>
              </a:p>
            </p:txBody>
          </p:sp>
          <p:cxnSp>
            <p:nvCxnSpPr>
              <p:cNvPr id="213" name="직선 연결선 212"/>
              <p:cNvCxnSpPr/>
              <p:nvPr/>
            </p:nvCxnSpPr>
            <p:spPr>
              <a:xfrm>
                <a:off x="1121766" y="4469291"/>
                <a:ext cx="0" cy="2401824"/>
              </a:xfrm>
              <a:prstGeom prst="line">
                <a:avLst/>
              </a:prstGeom>
              <a:noFill/>
              <a:ln w="28575">
                <a:solidFill>
                  <a:srgbClr val="0D99FF"/>
                </a:solidFill>
                <a:round/>
                <a:headEnd/>
                <a:tailEnd/>
              </a:ln>
              <a:extLst>
                <a:ext uri="{909E8E84-426E-40DD-AFC4-6F175D3DCCD1}">
                  <a14:hiddenFill xmlns:a14="http://schemas.microsoft.com/office/drawing/2010/main">
                    <a:solidFill>
                      <a:srgbClr val="FFFFFF"/>
                    </a:solidFill>
                  </a14:hiddenFill>
                </a:ext>
              </a:extLst>
            </p:spPr>
          </p:cxnSp>
        </p:grpSp>
      </p:grpSp>
      <p:grpSp>
        <p:nvGrpSpPr>
          <p:cNvPr id="55" name="그룹 54"/>
          <p:cNvGrpSpPr/>
          <p:nvPr/>
        </p:nvGrpSpPr>
        <p:grpSpPr>
          <a:xfrm>
            <a:off x="64107" y="3817554"/>
            <a:ext cx="8642350" cy="114976"/>
            <a:chOff x="250825" y="3795390"/>
            <a:chExt cx="8642350" cy="114976"/>
          </a:xfrm>
        </p:grpSpPr>
        <p:cxnSp>
          <p:nvCxnSpPr>
            <p:cNvPr id="6" name="직선 연결선 5"/>
            <p:cNvCxnSpPr/>
            <p:nvPr/>
          </p:nvCxnSpPr>
          <p:spPr>
            <a:xfrm>
              <a:off x="250825" y="3851511"/>
              <a:ext cx="8642350" cy="0"/>
            </a:xfrm>
            <a:prstGeom prst="line">
              <a:avLst/>
            </a:prstGeom>
            <a:noFill/>
            <a:ln w="50800">
              <a:gradFill flip="none" rotWithShape="1">
                <a:gsLst>
                  <a:gs pos="11000">
                    <a:srgbClr val="002060"/>
                  </a:gs>
                  <a:gs pos="0">
                    <a:schemeClr val="accent1">
                      <a:tint val="66000"/>
                      <a:satMod val="160000"/>
                      <a:alpha val="0"/>
                    </a:schemeClr>
                  </a:gs>
                  <a:gs pos="82000">
                    <a:srgbClr val="002060"/>
                  </a:gs>
                  <a:gs pos="100000">
                    <a:schemeClr val="accent1">
                      <a:tint val="23500"/>
                      <a:satMod val="160000"/>
                      <a:alpha val="0"/>
                    </a:schemeClr>
                  </a:gs>
                </a:gsLst>
                <a:lin ang="0" scaled="1"/>
                <a:tileRect/>
              </a:gradFill>
              <a:round/>
              <a:headEnd/>
              <a:tailEnd/>
            </a:ln>
            <a:extLst>
              <a:ext uri="{909E8E84-426E-40DD-AFC4-6F175D3DCCD1}">
                <a14:hiddenFill xmlns:a14="http://schemas.microsoft.com/office/drawing/2010/main">
                  <a:solidFill>
                    <a:srgbClr val="FFFFFF"/>
                  </a:solidFill>
                </a14:hiddenFill>
              </a:ext>
            </a:extLst>
          </p:spPr>
        </p:cxnSp>
        <p:grpSp>
          <p:nvGrpSpPr>
            <p:cNvPr id="35" name="그룹 34"/>
            <p:cNvGrpSpPr/>
            <p:nvPr/>
          </p:nvGrpSpPr>
          <p:grpSpPr>
            <a:xfrm>
              <a:off x="590097" y="3795390"/>
              <a:ext cx="6984853" cy="114976"/>
              <a:chOff x="382585" y="3795390"/>
              <a:chExt cx="6984853" cy="114976"/>
            </a:xfrm>
          </p:grpSpPr>
          <p:sp>
            <p:nvSpPr>
              <p:cNvPr id="143" name="Oval 84"/>
              <p:cNvSpPr>
                <a:spLocks noChangeArrowheads="1"/>
              </p:cNvSpPr>
              <p:nvPr/>
            </p:nvSpPr>
            <p:spPr bwMode="auto">
              <a:xfrm>
                <a:off x="382585" y="3795390"/>
                <a:ext cx="114978" cy="114976"/>
              </a:xfrm>
              <a:prstGeom prst="ellipse">
                <a:avLst/>
              </a:prstGeom>
              <a:solidFill>
                <a:schemeClr val="bg1"/>
              </a:solidFill>
              <a:ln w="34925">
                <a:solidFill>
                  <a:srgbClr val="002060"/>
                </a:solidFill>
                <a:round/>
                <a:headEnd/>
                <a:tailEnd/>
              </a:ln>
              <a:effectLst/>
            </p:spPr>
            <p:txBody>
              <a:bodyPr wrap="none" anchor="ctr"/>
              <a:lstStyle/>
              <a:p>
                <a:pPr algn="ctr"/>
                <a:endParaRPr lang="ko-KR" altLang="ko-KR" sz="4800"/>
              </a:p>
            </p:txBody>
          </p:sp>
          <p:sp>
            <p:nvSpPr>
              <p:cNvPr id="144" name="Oval 84"/>
              <p:cNvSpPr>
                <a:spLocks noChangeArrowheads="1"/>
              </p:cNvSpPr>
              <p:nvPr/>
            </p:nvSpPr>
            <p:spPr bwMode="auto">
              <a:xfrm>
                <a:off x="1145904" y="3795390"/>
                <a:ext cx="114978" cy="114976"/>
              </a:xfrm>
              <a:prstGeom prst="ellipse">
                <a:avLst/>
              </a:prstGeom>
              <a:solidFill>
                <a:schemeClr val="bg1"/>
              </a:solidFill>
              <a:ln w="34925">
                <a:solidFill>
                  <a:srgbClr val="002060"/>
                </a:solidFill>
                <a:round/>
                <a:headEnd/>
                <a:tailEnd/>
              </a:ln>
              <a:effectLst/>
            </p:spPr>
            <p:txBody>
              <a:bodyPr wrap="none" anchor="ctr"/>
              <a:lstStyle/>
              <a:p>
                <a:pPr algn="ctr"/>
                <a:endParaRPr lang="ko-KR" altLang="ko-KR" sz="4800"/>
              </a:p>
            </p:txBody>
          </p:sp>
          <p:sp>
            <p:nvSpPr>
              <p:cNvPr id="145" name="Oval 84"/>
              <p:cNvSpPr>
                <a:spLocks noChangeArrowheads="1"/>
              </p:cNvSpPr>
              <p:nvPr/>
            </p:nvSpPr>
            <p:spPr bwMode="auto">
              <a:xfrm>
                <a:off x="1909223" y="3795390"/>
                <a:ext cx="114978" cy="114976"/>
              </a:xfrm>
              <a:prstGeom prst="ellipse">
                <a:avLst/>
              </a:prstGeom>
              <a:solidFill>
                <a:schemeClr val="bg1"/>
              </a:solidFill>
              <a:ln w="34925">
                <a:solidFill>
                  <a:srgbClr val="002060"/>
                </a:solidFill>
                <a:round/>
                <a:headEnd/>
                <a:tailEnd/>
              </a:ln>
              <a:effectLst/>
            </p:spPr>
            <p:txBody>
              <a:bodyPr wrap="none" anchor="ctr"/>
              <a:lstStyle/>
              <a:p>
                <a:pPr algn="ctr"/>
                <a:endParaRPr lang="ko-KR" altLang="ko-KR" sz="4800"/>
              </a:p>
            </p:txBody>
          </p:sp>
          <p:sp>
            <p:nvSpPr>
              <p:cNvPr id="146" name="Oval 84"/>
              <p:cNvSpPr>
                <a:spLocks noChangeArrowheads="1"/>
              </p:cNvSpPr>
              <p:nvPr/>
            </p:nvSpPr>
            <p:spPr bwMode="auto">
              <a:xfrm>
                <a:off x="2672542" y="3795390"/>
                <a:ext cx="114978" cy="114976"/>
              </a:xfrm>
              <a:prstGeom prst="ellipse">
                <a:avLst/>
              </a:prstGeom>
              <a:solidFill>
                <a:schemeClr val="bg1"/>
              </a:solidFill>
              <a:ln w="34925">
                <a:solidFill>
                  <a:srgbClr val="002060"/>
                </a:solidFill>
                <a:round/>
                <a:headEnd/>
                <a:tailEnd/>
              </a:ln>
              <a:effectLst/>
            </p:spPr>
            <p:txBody>
              <a:bodyPr wrap="none" anchor="ctr"/>
              <a:lstStyle/>
              <a:p>
                <a:pPr algn="ctr"/>
                <a:endParaRPr lang="ko-KR" altLang="ko-KR" sz="4800"/>
              </a:p>
            </p:txBody>
          </p:sp>
          <p:sp>
            <p:nvSpPr>
              <p:cNvPr id="147" name="Oval 84"/>
              <p:cNvSpPr>
                <a:spLocks noChangeArrowheads="1"/>
              </p:cNvSpPr>
              <p:nvPr/>
            </p:nvSpPr>
            <p:spPr bwMode="auto">
              <a:xfrm>
                <a:off x="3435861" y="3795390"/>
                <a:ext cx="114978" cy="114976"/>
              </a:xfrm>
              <a:prstGeom prst="ellipse">
                <a:avLst/>
              </a:prstGeom>
              <a:solidFill>
                <a:schemeClr val="bg1"/>
              </a:solidFill>
              <a:ln w="34925">
                <a:solidFill>
                  <a:srgbClr val="002060"/>
                </a:solidFill>
                <a:round/>
                <a:headEnd/>
                <a:tailEnd/>
              </a:ln>
              <a:effectLst/>
            </p:spPr>
            <p:txBody>
              <a:bodyPr wrap="none" anchor="ctr"/>
              <a:lstStyle/>
              <a:p>
                <a:pPr algn="ctr"/>
                <a:endParaRPr lang="ko-KR" altLang="ko-KR" sz="4800"/>
              </a:p>
            </p:txBody>
          </p:sp>
          <p:sp>
            <p:nvSpPr>
              <p:cNvPr id="148" name="Oval 84"/>
              <p:cNvSpPr>
                <a:spLocks noChangeArrowheads="1"/>
              </p:cNvSpPr>
              <p:nvPr/>
            </p:nvSpPr>
            <p:spPr bwMode="auto">
              <a:xfrm>
                <a:off x="4199180" y="3795390"/>
                <a:ext cx="114978" cy="114976"/>
              </a:xfrm>
              <a:prstGeom prst="ellipse">
                <a:avLst/>
              </a:prstGeom>
              <a:solidFill>
                <a:schemeClr val="bg1"/>
              </a:solidFill>
              <a:ln w="34925">
                <a:solidFill>
                  <a:srgbClr val="002060"/>
                </a:solidFill>
                <a:round/>
                <a:headEnd/>
                <a:tailEnd/>
              </a:ln>
              <a:effectLst/>
            </p:spPr>
            <p:txBody>
              <a:bodyPr wrap="none" anchor="ctr"/>
              <a:lstStyle/>
              <a:p>
                <a:pPr algn="ctr"/>
                <a:endParaRPr lang="ko-KR" altLang="ko-KR" sz="4800"/>
              </a:p>
            </p:txBody>
          </p:sp>
          <p:sp>
            <p:nvSpPr>
              <p:cNvPr id="149" name="Oval 84"/>
              <p:cNvSpPr>
                <a:spLocks noChangeArrowheads="1"/>
              </p:cNvSpPr>
              <p:nvPr/>
            </p:nvSpPr>
            <p:spPr bwMode="auto">
              <a:xfrm>
                <a:off x="4962499" y="3795390"/>
                <a:ext cx="114978" cy="114976"/>
              </a:xfrm>
              <a:prstGeom prst="ellipse">
                <a:avLst/>
              </a:prstGeom>
              <a:solidFill>
                <a:schemeClr val="bg1"/>
              </a:solidFill>
              <a:ln w="34925">
                <a:solidFill>
                  <a:srgbClr val="002060"/>
                </a:solidFill>
                <a:round/>
                <a:headEnd/>
                <a:tailEnd/>
              </a:ln>
              <a:effectLst/>
            </p:spPr>
            <p:txBody>
              <a:bodyPr wrap="none" anchor="ctr"/>
              <a:lstStyle/>
              <a:p>
                <a:pPr algn="ctr"/>
                <a:endParaRPr lang="ko-KR" altLang="ko-KR" sz="4800"/>
              </a:p>
            </p:txBody>
          </p:sp>
          <p:sp>
            <p:nvSpPr>
              <p:cNvPr id="150" name="Oval 84"/>
              <p:cNvSpPr>
                <a:spLocks noChangeArrowheads="1"/>
              </p:cNvSpPr>
              <p:nvPr/>
            </p:nvSpPr>
            <p:spPr bwMode="auto">
              <a:xfrm>
                <a:off x="5725818" y="3795390"/>
                <a:ext cx="114978" cy="114976"/>
              </a:xfrm>
              <a:prstGeom prst="ellipse">
                <a:avLst/>
              </a:prstGeom>
              <a:solidFill>
                <a:schemeClr val="bg1"/>
              </a:solidFill>
              <a:ln w="34925">
                <a:solidFill>
                  <a:srgbClr val="002060"/>
                </a:solidFill>
                <a:round/>
                <a:headEnd/>
                <a:tailEnd/>
              </a:ln>
              <a:effectLst/>
            </p:spPr>
            <p:txBody>
              <a:bodyPr wrap="none" anchor="ctr"/>
              <a:lstStyle/>
              <a:p>
                <a:pPr algn="ctr"/>
                <a:endParaRPr lang="ko-KR" altLang="ko-KR" sz="4800"/>
              </a:p>
            </p:txBody>
          </p:sp>
          <p:sp>
            <p:nvSpPr>
              <p:cNvPr id="151" name="Oval 84"/>
              <p:cNvSpPr>
                <a:spLocks noChangeArrowheads="1"/>
              </p:cNvSpPr>
              <p:nvPr/>
            </p:nvSpPr>
            <p:spPr bwMode="auto">
              <a:xfrm>
                <a:off x="6489137" y="3795390"/>
                <a:ext cx="114978" cy="114976"/>
              </a:xfrm>
              <a:prstGeom prst="ellipse">
                <a:avLst/>
              </a:prstGeom>
              <a:solidFill>
                <a:schemeClr val="bg1"/>
              </a:solidFill>
              <a:ln w="34925">
                <a:solidFill>
                  <a:srgbClr val="002060"/>
                </a:solidFill>
                <a:round/>
                <a:headEnd/>
                <a:tailEnd/>
              </a:ln>
              <a:effectLst/>
            </p:spPr>
            <p:txBody>
              <a:bodyPr wrap="none" anchor="ctr"/>
              <a:lstStyle/>
              <a:p>
                <a:pPr algn="ctr"/>
                <a:endParaRPr lang="ko-KR" altLang="ko-KR" sz="4800"/>
              </a:p>
            </p:txBody>
          </p:sp>
          <p:sp>
            <p:nvSpPr>
              <p:cNvPr id="152" name="Oval 84"/>
              <p:cNvSpPr>
                <a:spLocks noChangeArrowheads="1"/>
              </p:cNvSpPr>
              <p:nvPr/>
            </p:nvSpPr>
            <p:spPr bwMode="auto">
              <a:xfrm>
                <a:off x="7252460" y="3795390"/>
                <a:ext cx="114978" cy="114976"/>
              </a:xfrm>
              <a:prstGeom prst="ellipse">
                <a:avLst/>
              </a:prstGeom>
              <a:solidFill>
                <a:schemeClr val="bg1"/>
              </a:solidFill>
              <a:ln w="34925">
                <a:solidFill>
                  <a:srgbClr val="002060"/>
                </a:solidFill>
                <a:round/>
                <a:headEnd/>
                <a:tailEnd/>
              </a:ln>
              <a:effectLst/>
            </p:spPr>
            <p:txBody>
              <a:bodyPr wrap="none" anchor="ctr"/>
              <a:lstStyle/>
              <a:p>
                <a:pPr algn="ctr"/>
                <a:endParaRPr lang="ko-KR" altLang="ko-KR" sz="4800"/>
              </a:p>
            </p:txBody>
          </p:sp>
        </p:grpSp>
      </p:grpSp>
      <p:grpSp>
        <p:nvGrpSpPr>
          <p:cNvPr id="80" name="그룹 79"/>
          <p:cNvGrpSpPr/>
          <p:nvPr/>
        </p:nvGrpSpPr>
        <p:grpSpPr>
          <a:xfrm>
            <a:off x="7869855" y="1132306"/>
            <a:ext cx="1232466" cy="2070666"/>
            <a:chOff x="7278865" y="3682866"/>
            <a:chExt cx="1232466" cy="2608206"/>
          </a:xfrm>
        </p:grpSpPr>
        <p:pic>
          <p:nvPicPr>
            <p:cNvPr id="81" name="Picture 97" descr="E:\20130225 C 백업\계정\My Documents\교과부\2013 원자력영문홍보책자\0104smart2.jp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335909" y="5564331"/>
              <a:ext cx="104298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 name="그룹 81"/>
            <p:cNvGrpSpPr/>
            <p:nvPr/>
          </p:nvGrpSpPr>
          <p:grpSpPr>
            <a:xfrm>
              <a:off x="7278865" y="3682866"/>
              <a:ext cx="1232466" cy="2608206"/>
              <a:chOff x="1084532" y="4262909"/>
              <a:chExt cx="1232466" cy="2608206"/>
            </a:xfrm>
          </p:grpSpPr>
          <p:sp>
            <p:nvSpPr>
              <p:cNvPr id="86" name="직사각형 85"/>
              <p:cNvSpPr/>
              <p:nvPr/>
            </p:nvSpPr>
            <p:spPr>
              <a:xfrm>
                <a:off x="1160877" y="4262909"/>
                <a:ext cx="659155" cy="581512"/>
              </a:xfrm>
              <a:prstGeom prst="rect">
                <a:avLst/>
              </a:prstGeom>
            </p:spPr>
            <p:txBody>
              <a:bodyPr wrap="none">
                <a:spAutoFit/>
              </a:bodyPr>
              <a:lstStyle/>
              <a:p>
                <a:pPr algn="ctr" latinLnBrk="0">
                  <a:spcBef>
                    <a:spcPts val="0"/>
                  </a:spcBef>
                  <a:spcAft>
                    <a:spcPts val="0"/>
                  </a:spcAft>
                  <a:defRPr/>
                </a:pPr>
                <a:r>
                  <a:rPr lang="en-US" altLang="ko-KR" sz="2400" spc="-50" dirty="0">
                    <a:gradFill>
                      <a:gsLst>
                        <a:gs pos="100000">
                          <a:srgbClr val="18476E"/>
                        </a:gs>
                        <a:gs pos="0">
                          <a:srgbClr val="18476E"/>
                        </a:gs>
                      </a:gsLst>
                      <a:lin ang="16200000" scaled="0"/>
                    </a:gradFill>
                    <a:latin typeface="Dinbol" pitchFamily="2" charset="0"/>
                  </a:rPr>
                  <a:t>2015</a:t>
                </a:r>
              </a:p>
            </p:txBody>
          </p:sp>
          <p:sp>
            <p:nvSpPr>
              <p:cNvPr id="87" name="직사각형 86"/>
              <p:cNvSpPr/>
              <p:nvPr/>
            </p:nvSpPr>
            <p:spPr>
              <a:xfrm>
                <a:off x="1084532" y="4711675"/>
                <a:ext cx="1232466" cy="930419"/>
              </a:xfrm>
              <a:prstGeom prst="rect">
                <a:avLst/>
              </a:prstGeom>
            </p:spPr>
            <p:txBody>
              <a:bodyPr wrap="square">
                <a:spAutoFit/>
              </a:bodyPr>
              <a:lstStyle/>
              <a:p>
                <a:pPr latinLnBrk="0">
                  <a:defRPr/>
                </a:pPr>
                <a:r>
                  <a:rPr lang="en-US" altLang="ko-KR" sz="1400" spc="-70" dirty="0">
                    <a:latin typeface="Dinmed" pitchFamily="2" charset="0"/>
                  </a:rPr>
                  <a:t>Signed</a:t>
                </a:r>
                <a:r>
                  <a:rPr lang="en-US" altLang="ko-KR" sz="1400" spc="-70" dirty="0">
                    <a:solidFill>
                      <a:srgbClr val="339966"/>
                    </a:solidFill>
                    <a:latin typeface="Dinmed" pitchFamily="2" charset="0"/>
                  </a:rPr>
                  <a:t> </a:t>
                </a:r>
                <a:r>
                  <a:rPr lang="en-US" altLang="ko-KR" sz="1400" spc="-70" dirty="0">
                    <a:gradFill flip="none" rotWithShape="1">
                      <a:gsLst>
                        <a:gs pos="0">
                          <a:schemeClr val="tx1">
                            <a:lumMod val="75000"/>
                            <a:lumOff val="25000"/>
                          </a:schemeClr>
                        </a:gs>
                        <a:gs pos="100000">
                          <a:schemeClr val="tx1">
                            <a:lumMod val="75000"/>
                            <a:lumOff val="25000"/>
                          </a:schemeClr>
                        </a:gs>
                      </a:gsLst>
                      <a:lin ang="5400000" scaled="1"/>
                      <a:tileRect/>
                    </a:gradFill>
                    <a:latin typeface="Dinmed" pitchFamily="2" charset="0"/>
                  </a:rPr>
                  <a:t>SMART PPE with Saudi  </a:t>
                </a:r>
              </a:p>
            </p:txBody>
          </p:sp>
          <p:cxnSp>
            <p:nvCxnSpPr>
              <p:cNvPr id="88" name="직선 연결선 87"/>
              <p:cNvCxnSpPr/>
              <p:nvPr/>
            </p:nvCxnSpPr>
            <p:spPr>
              <a:xfrm>
                <a:off x="1121766" y="4469291"/>
                <a:ext cx="0" cy="2401824"/>
              </a:xfrm>
              <a:prstGeom prst="line">
                <a:avLst/>
              </a:prstGeom>
              <a:noFill/>
              <a:ln w="28575">
                <a:solidFill>
                  <a:srgbClr val="0D99FF"/>
                </a:solidFill>
                <a:round/>
                <a:headEnd/>
                <a:tailEnd/>
              </a:ln>
              <a:extLst>
                <a:ext uri="{909E8E84-426E-40DD-AFC4-6F175D3DCCD1}">
                  <a14:hiddenFill xmlns:a14="http://schemas.microsoft.com/office/drawing/2010/main">
                    <a:solidFill>
                      <a:srgbClr val="FFFFFF"/>
                    </a:solidFill>
                  </a14:hiddenFill>
                </a:ext>
              </a:extLst>
            </p:spPr>
          </p:cxnSp>
        </p:grpSp>
      </p:grpSp>
      <p:sp>
        <p:nvSpPr>
          <p:cNvPr id="89" name="Oval 84"/>
          <p:cNvSpPr>
            <a:spLocks noChangeArrowheads="1"/>
          </p:cNvSpPr>
          <p:nvPr/>
        </p:nvSpPr>
        <p:spPr bwMode="auto">
          <a:xfrm>
            <a:off x="7857005" y="3288464"/>
            <a:ext cx="114978" cy="114976"/>
          </a:xfrm>
          <a:prstGeom prst="ellipse">
            <a:avLst/>
          </a:prstGeom>
          <a:solidFill>
            <a:schemeClr val="bg1"/>
          </a:solidFill>
          <a:ln w="34925">
            <a:solidFill>
              <a:srgbClr val="002060"/>
            </a:solidFill>
            <a:round/>
            <a:headEnd/>
            <a:tailEnd/>
          </a:ln>
          <a:effectLst/>
        </p:spPr>
        <p:txBody>
          <a:bodyPr wrap="none" anchor="ctr"/>
          <a:lstStyle/>
          <a:p>
            <a:pPr algn="ctr"/>
            <a:endParaRPr lang="ko-KR" altLang="ko-KR" sz="4800"/>
          </a:p>
        </p:txBody>
      </p:sp>
      <p:sp>
        <p:nvSpPr>
          <p:cNvPr id="90" name="Rectangle 2"/>
          <p:cNvSpPr txBox="1">
            <a:spLocks noChangeArrowheads="1"/>
          </p:cNvSpPr>
          <p:nvPr/>
        </p:nvSpPr>
        <p:spPr>
          <a:xfrm>
            <a:off x="457200" y="235368"/>
            <a:ext cx="8229600" cy="673351"/>
          </a:xfrm>
          <a:prstGeom prst="rect">
            <a:avLst/>
          </a:prstGeom>
        </p:spPr>
        <p:txBody>
          <a:bodyPr/>
          <a:lstStyle>
            <a:lvl1pPr algn="ctr" rtl="0" eaLnBrk="0" fontAlgn="base" latinLnBrk="1" hangingPunct="0">
              <a:spcBef>
                <a:spcPct val="0"/>
              </a:spcBef>
              <a:spcAft>
                <a:spcPct val="0"/>
              </a:spcAft>
              <a:defRPr sz="3200" kern="1200">
                <a:solidFill>
                  <a:schemeClr val="tx1"/>
                </a:solidFill>
                <a:latin typeface="Times New Roman" pitchFamily="18" charset="0"/>
                <a:ea typeface="굴림" pitchFamily="50" charset="-127"/>
                <a:cs typeface="Times New Roman" pitchFamily="18" charset="0"/>
              </a:defRPr>
            </a:lvl1pPr>
            <a:lvl2pPr algn="ctr" rtl="0" eaLnBrk="0" fontAlgn="base" latinLnBrk="1" hangingPunct="0">
              <a:spcBef>
                <a:spcPct val="0"/>
              </a:spcBef>
              <a:spcAft>
                <a:spcPct val="0"/>
              </a:spcAft>
              <a:defRPr sz="3200">
                <a:solidFill>
                  <a:schemeClr val="tx1"/>
                </a:solidFill>
                <a:latin typeface="Times New Roman" pitchFamily="18" charset="0"/>
                <a:ea typeface="굴림" charset="-127"/>
                <a:cs typeface="Times New Roman" pitchFamily="18" charset="0"/>
              </a:defRPr>
            </a:lvl2pPr>
            <a:lvl3pPr algn="ctr" rtl="0" eaLnBrk="0" fontAlgn="base" latinLnBrk="1" hangingPunct="0">
              <a:spcBef>
                <a:spcPct val="0"/>
              </a:spcBef>
              <a:spcAft>
                <a:spcPct val="0"/>
              </a:spcAft>
              <a:defRPr sz="3200">
                <a:solidFill>
                  <a:schemeClr val="tx1"/>
                </a:solidFill>
                <a:latin typeface="Times New Roman" pitchFamily="18" charset="0"/>
                <a:ea typeface="굴림" charset="-127"/>
                <a:cs typeface="Times New Roman" pitchFamily="18" charset="0"/>
              </a:defRPr>
            </a:lvl3pPr>
            <a:lvl4pPr algn="ctr" rtl="0" eaLnBrk="0" fontAlgn="base" latinLnBrk="1" hangingPunct="0">
              <a:spcBef>
                <a:spcPct val="0"/>
              </a:spcBef>
              <a:spcAft>
                <a:spcPct val="0"/>
              </a:spcAft>
              <a:defRPr sz="3200">
                <a:solidFill>
                  <a:schemeClr val="tx1"/>
                </a:solidFill>
                <a:latin typeface="Times New Roman" pitchFamily="18" charset="0"/>
                <a:ea typeface="굴림" charset="-127"/>
                <a:cs typeface="Times New Roman" pitchFamily="18" charset="0"/>
              </a:defRPr>
            </a:lvl4pPr>
            <a:lvl5pPr algn="ctr" rtl="0" eaLnBrk="0" fontAlgn="base" latinLnBrk="1" hangingPunct="0">
              <a:spcBef>
                <a:spcPct val="0"/>
              </a:spcBef>
              <a:spcAft>
                <a:spcPct val="0"/>
              </a:spcAft>
              <a:defRPr sz="3200">
                <a:solidFill>
                  <a:schemeClr val="tx1"/>
                </a:solidFill>
                <a:latin typeface="Times New Roman" pitchFamily="18" charset="0"/>
                <a:ea typeface="굴림" charset="-127"/>
                <a:cs typeface="Times New Roman" pitchFamily="18" charset="0"/>
              </a:defRPr>
            </a:lvl5pPr>
            <a:lvl6pPr marL="457200" algn="ctr" rtl="0" fontAlgn="base" latinLnBrk="1">
              <a:spcBef>
                <a:spcPct val="0"/>
              </a:spcBef>
              <a:spcAft>
                <a:spcPct val="0"/>
              </a:spcAft>
              <a:defRPr sz="3600">
                <a:solidFill>
                  <a:schemeClr val="tx1"/>
                </a:solidFill>
                <a:latin typeface="굴림" charset="-127"/>
                <a:ea typeface="굴림" charset="-127"/>
              </a:defRPr>
            </a:lvl6pPr>
            <a:lvl7pPr marL="914400" algn="ctr" rtl="0" fontAlgn="base" latinLnBrk="1">
              <a:spcBef>
                <a:spcPct val="0"/>
              </a:spcBef>
              <a:spcAft>
                <a:spcPct val="0"/>
              </a:spcAft>
              <a:defRPr sz="3600">
                <a:solidFill>
                  <a:schemeClr val="tx1"/>
                </a:solidFill>
                <a:latin typeface="굴림" charset="-127"/>
                <a:ea typeface="굴림" charset="-127"/>
              </a:defRPr>
            </a:lvl7pPr>
            <a:lvl8pPr marL="1371600" algn="ctr" rtl="0" fontAlgn="base" latinLnBrk="1">
              <a:spcBef>
                <a:spcPct val="0"/>
              </a:spcBef>
              <a:spcAft>
                <a:spcPct val="0"/>
              </a:spcAft>
              <a:defRPr sz="3600">
                <a:solidFill>
                  <a:schemeClr val="tx1"/>
                </a:solidFill>
                <a:latin typeface="굴림" charset="-127"/>
                <a:ea typeface="굴림" charset="-127"/>
              </a:defRPr>
            </a:lvl8pPr>
            <a:lvl9pPr marL="1828800" algn="ctr" rtl="0" fontAlgn="base" latinLnBrk="1">
              <a:spcBef>
                <a:spcPct val="0"/>
              </a:spcBef>
              <a:spcAft>
                <a:spcPct val="0"/>
              </a:spcAft>
              <a:defRPr sz="3600">
                <a:solidFill>
                  <a:schemeClr val="tx1"/>
                </a:solidFill>
                <a:latin typeface="굴림" charset="-127"/>
                <a:ea typeface="굴림" charset="-127"/>
              </a:defRPr>
            </a:lvl9pPr>
          </a:lstStyle>
          <a:p>
            <a:pPr eaLnBrk="1" hangingPunct="1"/>
            <a:r>
              <a:rPr kumimoji="0" lang="en-US" altLang="ko-KR" dirty="0"/>
              <a:t>Korean Nuclear Energy at a Glance</a:t>
            </a:r>
          </a:p>
        </p:txBody>
      </p:sp>
    </p:spTree>
    <p:extLst>
      <p:ext uri="{BB962C8B-B14F-4D97-AF65-F5344CB8AC3E}">
        <p14:creationId xmlns:p14="http://schemas.microsoft.com/office/powerpoint/2010/main" val="2891268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457200" y="983380"/>
            <a:ext cx="8229600" cy="5037908"/>
          </a:xfrm>
        </p:spPr>
        <p:txBody>
          <a:bodyPr>
            <a:normAutofit fontScale="92500" lnSpcReduction="20000"/>
          </a:bodyPr>
          <a:lstStyle/>
          <a:p>
            <a:pPr>
              <a:lnSpc>
                <a:spcPct val="100000"/>
              </a:lnSpc>
            </a:pPr>
            <a:r>
              <a:rPr lang="en-US" altLang="ko-KR" sz="1800" dirty="0"/>
              <a:t>Nuclear Phase-out policy declared at the permanent shutdown ceremony of Kori #1:  </a:t>
            </a:r>
          </a:p>
          <a:p>
            <a:pPr lvl="1">
              <a:buFont typeface="맑은 고딕" pitchFamily="50" charset="-127"/>
              <a:buChar char="－"/>
            </a:pPr>
            <a:r>
              <a:rPr lang="en-US" altLang="ko-KR" sz="1800" dirty="0"/>
              <a:t>Reduction of nuclear and coal portions</a:t>
            </a:r>
          </a:p>
          <a:p>
            <a:pPr lvl="1">
              <a:lnSpc>
                <a:spcPct val="100000"/>
              </a:lnSpc>
              <a:buFont typeface="맑은 고딕" pitchFamily="50" charset="-127"/>
              <a:buChar char="－"/>
            </a:pPr>
            <a:r>
              <a:rPr lang="en-US" altLang="ko-KR" sz="1800" dirty="0"/>
              <a:t>Expansion of renewables</a:t>
            </a:r>
          </a:p>
          <a:p>
            <a:pPr marL="457200" lvl="1" indent="0">
              <a:lnSpc>
                <a:spcPct val="100000"/>
              </a:lnSpc>
              <a:buNone/>
            </a:pPr>
            <a:r>
              <a:rPr lang="en-US" altLang="ko-KR" sz="1800" dirty="0"/>
              <a:t>     (de facto expansion of LNG)</a:t>
            </a:r>
          </a:p>
          <a:p>
            <a:pPr lvl="1">
              <a:lnSpc>
                <a:spcPct val="100000"/>
              </a:lnSpc>
              <a:buFont typeface="맑은 고딕" pitchFamily="50" charset="-127"/>
              <a:buChar char="－"/>
            </a:pPr>
            <a:r>
              <a:rPr lang="en-US" altLang="ko-KR" sz="1800" dirty="0"/>
              <a:t>Cancellation of 4 planned NPPs</a:t>
            </a:r>
          </a:p>
          <a:p>
            <a:pPr lvl="1">
              <a:lnSpc>
                <a:spcPct val="100000"/>
              </a:lnSpc>
              <a:buFont typeface="맑은 고딕" pitchFamily="50" charset="-127"/>
              <a:buChar char="－"/>
            </a:pPr>
            <a:r>
              <a:rPr lang="en-US" altLang="ko-KR" sz="1800" dirty="0"/>
              <a:t>Suspension of 4 NPPs in construction </a:t>
            </a:r>
          </a:p>
          <a:p>
            <a:pPr marL="457200" lvl="1" indent="0">
              <a:lnSpc>
                <a:spcPct val="100000"/>
              </a:lnSpc>
              <a:buNone/>
            </a:pPr>
            <a:r>
              <a:rPr lang="en-US" altLang="ko-KR" sz="1800" dirty="0"/>
              <a:t>     (</a:t>
            </a:r>
            <a:r>
              <a:rPr lang="en-US" altLang="ko-KR" sz="1800" dirty="0">
                <a:solidFill>
                  <a:srgbClr val="0000FF"/>
                </a:solidFill>
              </a:rPr>
              <a:t>Shin-Kori 5&amp;6</a:t>
            </a:r>
            <a:r>
              <a:rPr lang="en-US" altLang="ko-KR" sz="1800" dirty="0"/>
              <a:t>, Shin-</a:t>
            </a:r>
            <a:r>
              <a:rPr lang="en-US" altLang="ko-KR" sz="1800" dirty="0" err="1"/>
              <a:t>Hanul</a:t>
            </a:r>
            <a:r>
              <a:rPr lang="en-US" altLang="ko-KR" sz="1800" dirty="0"/>
              <a:t> 3&amp;4)</a:t>
            </a:r>
          </a:p>
          <a:p>
            <a:pPr>
              <a:lnSpc>
                <a:spcPct val="100000"/>
              </a:lnSpc>
            </a:pPr>
            <a:endParaRPr lang="en-US" altLang="ko-KR" sz="1800" spc="-15" dirty="0"/>
          </a:p>
          <a:p>
            <a:pPr>
              <a:lnSpc>
                <a:spcPct val="100000"/>
              </a:lnSpc>
            </a:pPr>
            <a:endParaRPr lang="en-US" altLang="ko-KR" sz="1800" spc="-15" dirty="0"/>
          </a:p>
          <a:p>
            <a:pPr>
              <a:lnSpc>
                <a:spcPct val="100000"/>
              </a:lnSpc>
            </a:pPr>
            <a:r>
              <a:rPr lang="en-US" altLang="ko-KR" sz="1800" spc="-15" dirty="0"/>
              <a:t>Huge protests from the nuclear society, the press, opposition parties, etc.</a:t>
            </a:r>
          </a:p>
          <a:p>
            <a:pPr lvl="1"/>
            <a:r>
              <a:rPr lang="en-US" altLang="ko-KR" sz="1800" spc="-15" dirty="0"/>
              <a:t>Several</a:t>
            </a:r>
            <a:r>
              <a:rPr lang="ko-KR" altLang="en-US" sz="1800" spc="-15" dirty="0"/>
              <a:t> </a:t>
            </a:r>
            <a:r>
              <a:rPr lang="en-US" altLang="ko-KR" sz="1800" spc="-15" dirty="0"/>
              <a:t>brave professors have stood against the policy. </a:t>
            </a:r>
          </a:p>
          <a:p>
            <a:pPr>
              <a:lnSpc>
                <a:spcPct val="100000"/>
              </a:lnSpc>
            </a:pPr>
            <a:endParaRPr lang="en-US" altLang="ko-KR" sz="1800" spc="-15" dirty="0"/>
          </a:p>
          <a:p>
            <a:r>
              <a:rPr lang="en-US" altLang="ko-KR" sz="1900" dirty="0">
                <a:solidFill>
                  <a:srgbClr val="0000FF"/>
                </a:solidFill>
              </a:rPr>
              <a:t>Current situation</a:t>
            </a:r>
          </a:p>
          <a:p>
            <a:pPr lvl="1"/>
            <a:r>
              <a:rPr lang="en-US" altLang="ko-KR" sz="1800" dirty="0"/>
              <a:t>70% of the public continuously show pro-nuclear views. </a:t>
            </a:r>
          </a:p>
          <a:p>
            <a:pPr lvl="1"/>
            <a:r>
              <a:rPr lang="en-US" altLang="ko-KR" sz="1800" dirty="0"/>
              <a:t>Realities of the renewables have been recognized. (</a:t>
            </a:r>
            <a:r>
              <a:rPr lang="en-US" altLang="ko-KR" sz="1800" dirty="0" err="1"/>
              <a:t>Undespatchability</a:t>
            </a:r>
            <a:r>
              <a:rPr lang="en-US" altLang="ko-KR" sz="1800" dirty="0"/>
              <a:t>, Intermittency, Electricity instability, High cost, Land devastation, etc.) </a:t>
            </a:r>
          </a:p>
          <a:p>
            <a:pPr lvl="1"/>
            <a:r>
              <a:rPr lang="en-US" altLang="ko-KR" sz="1800" dirty="0"/>
              <a:t>Positive recognition enhanced for nuclear power as the clean energy source tackling climate change. </a:t>
            </a:r>
          </a:p>
          <a:p>
            <a:pPr lvl="1"/>
            <a:r>
              <a:rPr lang="en-US" altLang="ko-KR" sz="1800" dirty="0">
                <a:solidFill>
                  <a:srgbClr val="0000FF"/>
                </a:solidFill>
              </a:rPr>
              <a:t>New President Yoon declared ‘Scrapping nuclear phase-out policy’.</a:t>
            </a:r>
          </a:p>
        </p:txBody>
      </p:sp>
      <p:grpSp>
        <p:nvGrpSpPr>
          <p:cNvPr id="2" name="그룹 1"/>
          <p:cNvGrpSpPr/>
          <p:nvPr/>
        </p:nvGrpSpPr>
        <p:grpSpPr>
          <a:xfrm>
            <a:off x="5148064" y="1340768"/>
            <a:ext cx="3346042" cy="1944216"/>
            <a:chOff x="3101851" y="3183261"/>
            <a:chExt cx="5834212" cy="3401207"/>
          </a:xfrm>
        </p:grpSpPr>
        <p:pic>
          <p:nvPicPr>
            <p:cNvPr id="6" name="Picture 3" descr="C:\Users\user\Desktop\원자력선진화포럼\20170619000061_0.jpg"/>
            <p:cNvPicPr>
              <a:picLocks noChangeAspect="1" noChangeArrowheads="1"/>
            </p:cNvPicPr>
            <p:nvPr/>
          </p:nvPicPr>
          <p:blipFill rotWithShape="1">
            <a:blip r:embed="rId3">
              <a:extLst>
                <a:ext uri="{28A0092B-C50C-407E-A947-70E740481C1C}">
                  <a14:useLocalDpi xmlns:a14="http://schemas.microsoft.com/office/drawing/2010/main" val="0"/>
                </a:ext>
              </a:extLst>
            </a:blip>
            <a:srcRect b="21681"/>
            <a:stretch/>
          </p:blipFill>
          <p:spPr bwMode="auto">
            <a:xfrm>
              <a:off x="3105601" y="3563797"/>
              <a:ext cx="5699826" cy="302067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그룹 6"/>
            <p:cNvGrpSpPr/>
            <p:nvPr/>
          </p:nvGrpSpPr>
          <p:grpSpPr>
            <a:xfrm>
              <a:off x="3101851" y="3183261"/>
              <a:ext cx="5834212" cy="523201"/>
              <a:chOff x="942791" y="1638959"/>
              <a:chExt cx="5834212" cy="523201"/>
            </a:xfrm>
          </p:grpSpPr>
          <p:pic>
            <p:nvPicPr>
              <p:cNvPr id="10" name="Picture 3" descr="파란바"/>
              <p:cNvPicPr preferRelativeResize="0">
                <a:picLocks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946541" y="1638959"/>
                <a:ext cx="5442584" cy="48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직사각형 10"/>
              <p:cNvSpPr/>
              <p:nvPr/>
            </p:nvSpPr>
            <p:spPr>
              <a:xfrm>
                <a:off x="942791" y="1677579"/>
                <a:ext cx="5834212" cy="484581"/>
              </a:xfrm>
              <a:prstGeom prst="rect">
                <a:avLst/>
              </a:prstGeom>
            </p:spPr>
            <p:txBody>
              <a:bodyPr wrap="none">
                <a:spAutoFit/>
              </a:bodyPr>
              <a:lstStyle/>
              <a:p>
                <a:pPr fontAlgn="auto" latinLnBrk="0">
                  <a:spcBef>
                    <a:spcPts val="0"/>
                  </a:spcBef>
                  <a:spcAft>
                    <a:spcPts val="0"/>
                  </a:spcAft>
                  <a:defRPr/>
                </a:pPr>
                <a:r>
                  <a:rPr lang="en-US" altLang="ko-KR" sz="1200" b="1" kern="0" dirty="0">
                    <a:solidFill>
                      <a:srgbClr val="FFFF00"/>
                    </a:solidFill>
                    <a:latin typeface="맑은 고딕"/>
                    <a:ea typeface="맑은 고딕"/>
                  </a:rPr>
                  <a:t>Phasing out Nuclear Declaration</a:t>
                </a:r>
                <a:r>
                  <a:rPr kumimoji="0" lang="en-US" altLang="ko-KR" sz="1200" b="1" kern="0" dirty="0">
                    <a:solidFill>
                      <a:srgbClr val="FFFF00"/>
                    </a:solidFill>
                    <a:latin typeface="맑은 고딕"/>
                    <a:ea typeface="맑은 고딕"/>
                  </a:rPr>
                  <a:t>(2017. 6. 19)</a:t>
                </a:r>
                <a:endParaRPr kumimoji="0" lang="ko-KR" altLang="en-US" sz="1200" b="1" kern="0" dirty="0">
                  <a:solidFill>
                    <a:srgbClr val="FFFF00"/>
                  </a:solidFill>
                  <a:latin typeface="맑은 고딕"/>
                  <a:ea typeface="맑은 고딕"/>
                </a:endParaRPr>
              </a:p>
            </p:txBody>
          </p:sp>
        </p:grpSp>
      </p:grpSp>
      <p:sp>
        <p:nvSpPr>
          <p:cNvPr id="12" name="Rectangle 2"/>
          <p:cNvSpPr txBox="1">
            <a:spLocks noChangeArrowheads="1"/>
          </p:cNvSpPr>
          <p:nvPr/>
        </p:nvSpPr>
        <p:spPr bwMode="auto">
          <a:xfrm>
            <a:off x="475901" y="126130"/>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latinLnBrk="1" hangingPunct="0">
              <a:spcBef>
                <a:spcPct val="0"/>
              </a:spcBef>
              <a:spcAft>
                <a:spcPct val="0"/>
              </a:spcAft>
              <a:defRPr sz="3200" kern="1200">
                <a:solidFill>
                  <a:schemeClr val="tx1"/>
                </a:solidFill>
                <a:latin typeface="Times New Roman" pitchFamily="18" charset="0"/>
                <a:ea typeface="굴림" pitchFamily="50" charset="-127"/>
                <a:cs typeface="Times New Roman" pitchFamily="18" charset="0"/>
              </a:defRPr>
            </a:lvl1pPr>
            <a:lvl2pPr algn="ctr" rtl="0" eaLnBrk="0" fontAlgn="base" latinLnBrk="1" hangingPunct="0">
              <a:spcBef>
                <a:spcPct val="0"/>
              </a:spcBef>
              <a:spcAft>
                <a:spcPct val="0"/>
              </a:spcAft>
              <a:defRPr sz="3200">
                <a:solidFill>
                  <a:schemeClr val="tx1"/>
                </a:solidFill>
                <a:latin typeface="Times New Roman" pitchFamily="18" charset="0"/>
                <a:ea typeface="굴림" charset="-127"/>
                <a:cs typeface="Times New Roman" pitchFamily="18" charset="0"/>
              </a:defRPr>
            </a:lvl2pPr>
            <a:lvl3pPr algn="ctr" rtl="0" eaLnBrk="0" fontAlgn="base" latinLnBrk="1" hangingPunct="0">
              <a:spcBef>
                <a:spcPct val="0"/>
              </a:spcBef>
              <a:spcAft>
                <a:spcPct val="0"/>
              </a:spcAft>
              <a:defRPr sz="3200">
                <a:solidFill>
                  <a:schemeClr val="tx1"/>
                </a:solidFill>
                <a:latin typeface="Times New Roman" pitchFamily="18" charset="0"/>
                <a:ea typeface="굴림" charset="-127"/>
                <a:cs typeface="Times New Roman" pitchFamily="18" charset="0"/>
              </a:defRPr>
            </a:lvl3pPr>
            <a:lvl4pPr algn="ctr" rtl="0" eaLnBrk="0" fontAlgn="base" latinLnBrk="1" hangingPunct="0">
              <a:spcBef>
                <a:spcPct val="0"/>
              </a:spcBef>
              <a:spcAft>
                <a:spcPct val="0"/>
              </a:spcAft>
              <a:defRPr sz="3200">
                <a:solidFill>
                  <a:schemeClr val="tx1"/>
                </a:solidFill>
                <a:latin typeface="Times New Roman" pitchFamily="18" charset="0"/>
                <a:ea typeface="굴림" charset="-127"/>
                <a:cs typeface="Times New Roman" pitchFamily="18" charset="0"/>
              </a:defRPr>
            </a:lvl4pPr>
            <a:lvl5pPr algn="ctr" rtl="0" eaLnBrk="0" fontAlgn="base" latinLnBrk="1" hangingPunct="0">
              <a:spcBef>
                <a:spcPct val="0"/>
              </a:spcBef>
              <a:spcAft>
                <a:spcPct val="0"/>
              </a:spcAft>
              <a:defRPr sz="3200">
                <a:solidFill>
                  <a:schemeClr val="tx1"/>
                </a:solidFill>
                <a:latin typeface="Times New Roman" pitchFamily="18" charset="0"/>
                <a:ea typeface="굴림" charset="-127"/>
                <a:cs typeface="Times New Roman" pitchFamily="18" charset="0"/>
              </a:defRPr>
            </a:lvl5pPr>
            <a:lvl6pPr marL="457200" algn="ctr" rtl="0" fontAlgn="base" latinLnBrk="1">
              <a:spcBef>
                <a:spcPct val="0"/>
              </a:spcBef>
              <a:spcAft>
                <a:spcPct val="0"/>
              </a:spcAft>
              <a:defRPr sz="3600">
                <a:solidFill>
                  <a:schemeClr val="tx1"/>
                </a:solidFill>
                <a:latin typeface="굴림" charset="-127"/>
                <a:ea typeface="굴림" charset="-127"/>
              </a:defRPr>
            </a:lvl6pPr>
            <a:lvl7pPr marL="914400" algn="ctr" rtl="0" fontAlgn="base" latinLnBrk="1">
              <a:spcBef>
                <a:spcPct val="0"/>
              </a:spcBef>
              <a:spcAft>
                <a:spcPct val="0"/>
              </a:spcAft>
              <a:defRPr sz="3600">
                <a:solidFill>
                  <a:schemeClr val="tx1"/>
                </a:solidFill>
                <a:latin typeface="굴림" charset="-127"/>
                <a:ea typeface="굴림" charset="-127"/>
              </a:defRPr>
            </a:lvl7pPr>
            <a:lvl8pPr marL="1371600" algn="ctr" rtl="0" fontAlgn="base" latinLnBrk="1">
              <a:spcBef>
                <a:spcPct val="0"/>
              </a:spcBef>
              <a:spcAft>
                <a:spcPct val="0"/>
              </a:spcAft>
              <a:defRPr sz="3600">
                <a:solidFill>
                  <a:schemeClr val="tx1"/>
                </a:solidFill>
                <a:latin typeface="굴림" charset="-127"/>
                <a:ea typeface="굴림" charset="-127"/>
              </a:defRPr>
            </a:lvl8pPr>
            <a:lvl9pPr marL="1828800" algn="ctr" rtl="0" fontAlgn="base" latinLnBrk="1">
              <a:spcBef>
                <a:spcPct val="0"/>
              </a:spcBef>
              <a:spcAft>
                <a:spcPct val="0"/>
              </a:spcAft>
              <a:defRPr sz="3600">
                <a:solidFill>
                  <a:schemeClr val="tx1"/>
                </a:solidFill>
                <a:latin typeface="굴림" charset="-127"/>
                <a:ea typeface="굴림" charset="-127"/>
              </a:defRPr>
            </a:lvl9pPr>
          </a:lstStyle>
          <a:p>
            <a:pPr>
              <a:defRPr/>
            </a:pPr>
            <a:r>
              <a:rPr kumimoji="0" lang="en-US" altLang="ko-KR" sz="2769" dirty="0"/>
              <a:t>Energy Transition Policy</a:t>
            </a:r>
            <a:endParaRPr kumimoji="0" lang="ko-KR" altLang="en-US" sz="2769" dirty="0"/>
          </a:p>
        </p:txBody>
      </p:sp>
    </p:spTree>
    <p:extLst>
      <p:ext uri="{BB962C8B-B14F-4D97-AF65-F5344CB8AC3E}">
        <p14:creationId xmlns:p14="http://schemas.microsoft.com/office/powerpoint/2010/main" val="3086026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323528" y="983380"/>
            <a:ext cx="8424936" cy="4965900"/>
          </a:xfrm>
        </p:spPr>
        <p:txBody>
          <a:bodyPr>
            <a:normAutofit lnSpcReduction="10000"/>
          </a:bodyPr>
          <a:lstStyle/>
          <a:p>
            <a:pPr>
              <a:lnSpc>
                <a:spcPct val="100000"/>
              </a:lnSpc>
            </a:pPr>
            <a:r>
              <a:rPr lang="en-US" altLang="ko-KR" sz="1800" dirty="0"/>
              <a:t>2019 Energy consumption by form</a:t>
            </a:r>
          </a:p>
          <a:p>
            <a:pPr lvl="1">
              <a:buFont typeface="맑은 고딕" pitchFamily="50" charset="-127"/>
              <a:buChar char="－"/>
            </a:pPr>
            <a:r>
              <a:rPr lang="en-US" altLang="ko-KR" sz="1800" dirty="0"/>
              <a:t>Electricity (44.8 million TOE) from </a:t>
            </a:r>
            <a:r>
              <a:rPr lang="en-US" altLang="ko-KR" sz="1800" dirty="0">
                <a:solidFill>
                  <a:srgbClr val="0000FF"/>
                </a:solidFill>
              </a:rPr>
              <a:t>nuclear, </a:t>
            </a:r>
            <a:r>
              <a:rPr lang="en-US" altLang="ko-KR" sz="1800" dirty="0"/>
              <a:t>coal, oil, LNG, </a:t>
            </a:r>
            <a:r>
              <a:rPr lang="en-US" altLang="ko-KR" sz="1800" dirty="0">
                <a:solidFill>
                  <a:srgbClr val="0000FF"/>
                </a:solidFill>
              </a:rPr>
              <a:t>renewables, </a:t>
            </a:r>
            <a:r>
              <a:rPr lang="en-US" altLang="ko-KR" sz="1800" dirty="0" err="1"/>
              <a:t>etc</a:t>
            </a:r>
            <a:endParaRPr lang="en-US" altLang="ko-KR" sz="1800" dirty="0"/>
          </a:p>
          <a:p>
            <a:pPr lvl="1">
              <a:buFont typeface="맑은 고딕" pitchFamily="50" charset="-127"/>
              <a:buChar char="－"/>
            </a:pPr>
            <a:r>
              <a:rPr lang="en-US" altLang="ko-KR" sz="1800" dirty="0"/>
              <a:t>Fossil fuels (</a:t>
            </a:r>
            <a:r>
              <a:rPr lang="en-US" altLang="ko-KR" sz="1800" dirty="0">
                <a:solidFill>
                  <a:srgbClr val="FF0000"/>
                </a:solidFill>
              </a:rPr>
              <a:t>186.6</a:t>
            </a:r>
            <a:r>
              <a:rPr lang="en-US" altLang="ko-KR" sz="1800" dirty="0"/>
              <a:t> million TOE) from coal, oil, LNG, etc.</a:t>
            </a:r>
          </a:p>
          <a:p>
            <a:pPr marL="457200" lvl="1" indent="0">
              <a:buNone/>
            </a:pPr>
            <a:r>
              <a:rPr lang="en-US" altLang="ko-KR" sz="1800" dirty="0"/>
              <a:t>     → Net Zero required for Fossil fuels (</a:t>
            </a:r>
            <a:r>
              <a:rPr lang="en-US" altLang="ko-KR" sz="1800" dirty="0">
                <a:solidFill>
                  <a:srgbClr val="FF0000"/>
                </a:solidFill>
              </a:rPr>
              <a:t>4 times larger than electricity</a:t>
            </a:r>
            <a:r>
              <a:rPr lang="en-US" altLang="ko-KR" sz="1800" dirty="0"/>
              <a:t>) as well. </a:t>
            </a:r>
          </a:p>
          <a:p>
            <a:pPr marL="457200" lvl="1" indent="0">
              <a:buNone/>
            </a:pPr>
            <a:r>
              <a:rPr lang="en-US" altLang="ko-KR" sz="1800" dirty="0"/>
              <a:t>     → Transition to Electricity and/or Hydrogen (Carriers) required.</a:t>
            </a:r>
          </a:p>
          <a:p>
            <a:pPr marL="457200" lvl="1" indent="0">
              <a:buNone/>
            </a:pPr>
            <a:r>
              <a:rPr lang="en-US" altLang="ko-KR" sz="1800" dirty="0"/>
              <a:t>          (Carbon free electricity and Carbon free hydrogen?)</a:t>
            </a:r>
          </a:p>
          <a:p>
            <a:pPr>
              <a:lnSpc>
                <a:spcPct val="100000"/>
              </a:lnSpc>
            </a:pPr>
            <a:r>
              <a:rPr lang="en-US" altLang="ko-KR" sz="1800" dirty="0"/>
              <a:t>2019 Energy consumption by sector   </a:t>
            </a:r>
          </a:p>
          <a:p>
            <a:pPr lvl="1">
              <a:buFont typeface="맑은 고딕" pitchFamily="50" charset="-127"/>
              <a:buChar char="－"/>
            </a:pPr>
            <a:r>
              <a:rPr lang="en-US" altLang="ko-KR" sz="1800" dirty="0"/>
              <a:t>Industry (</a:t>
            </a:r>
            <a:r>
              <a:rPr lang="en-US" altLang="ko-KR" sz="1800" dirty="0">
                <a:solidFill>
                  <a:srgbClr val="FF0000"/>
                </a:solidFill>
              </a:rPr>
              <a:t>142.9</a:t>
            </a:r>
            <a:r>
              <a:rPr lang="en-US" altLang="ko-KR" sz="1800" dirty="0"/>
              <a:t> million TOE), Transportation (43 million TOE), Home (22.6 million TOE), Commercial (</a:t>
            </a:r>
            <a:r>
              <a:rPr lang="en-US" altLang="ko-KR" sz="1800" dirty="0">
                <a:solidFill>
                  <a:srgbClr val="FF0000"/>
                </a:solidFill>
              </a:rPr>
              <a:t>17.5</a:t>
            </a:r>
            <a:r>
              <a:rPr lang="en-US" altLang="ko-KR" sz="1800" dirty="0"/>
              <a:t> million TOE), Public (5.4 million TOE)</a:t>
            </a:r>
          </a:p>
          <a:p>
            <a:pPr lvl="1">
              <a:buFont typeface="맑은 고딕" pitchFamily="50" charset="-127"/>
              <a:buChar char="－"/>
            </a:pPr>
            <a:r>
              <a:rPr lang="en-US" altLang="ko-KR" sz="1800" dirty="0"/>
              <a:t>Almost impossible to achieve NZE without sacrificing industry and commercial sectors (</a:t>
            </a:r>
            <a:r>
              <a:rPr lang="en-US" altLang="ko-KR" sz="1800" dirty="0">
                <a:solidFill>
                  <a:srgbClr val="FF0000"/>
                </a:solidFill>
              </a:rPr>
              <a:t>70%</a:t>
            </a:r>
            <a:r>
              <a:rPr lang="en-US" altLang="ko-KR" sz="1800" dirty="0"/>
              <a:t>). </a:t>
            </a:r>
          </a:p>
          <a:p>
            <a:pPr>
              <a:lnSpc>
                <a:spcPct val="100000"/>
              </a:lnSpc>
            </a:pPr>
            <a:r>
              <a:rPr lang="en-US" altLang="ko-KR" sz="1800" spc="-15" dirty="0"/>
              <a:t>‘Carbon Free 2050’ Plan of Korea</a:t>
            </a:r>
          </a:p>
          <a:p>
            <a:pPr lvl="1">
              <a:buFont typeface="맑은 고딕" pitchFamily="50" charset="-127"/>
              <a:buChar char="－"/>
            </a:pPr>
            <a:r>
              <a:rPr lang="en-US" altLang="ko-KR" sz="1800" dirty="0"/>
              <a:t>Unrealistic (Renewable deployment, Hydrogen import, Super-grid connection, </a:t>
            </a:r>
          </a:p>
          <a:p>
            <a:pPr lvl="1">
              <a:buFont typeface="맑은 고딕" pitchFamily="50" charset="-127"/>
              <a:buChar char="－"/>
            </a:pPr>
            <a:r>
              <a:rPr lang="en-US" altLang="ko-KR" sz="1800" dirty="0"/>
              <a:t>Based on Nuclear Phase-out premise  </a:t>
            </a:r>
          </a:p>
          <a:p>
            <a:pPr lvl="1">
              <a:buFont typeface="맑은 고딕" pitchFamily="50" charset="-127"/>
              <a:buChar char="－"/>
            </a:pPr>
            <a:r>
              <a:rPr lang="en-US" altLang="ko-KR" sz="1800" dirty="0"/>
              <a:t>Cost not calculated (Tremendous)  </a:t>
            </a:r>
          </a:p>
          <a:p>
            <a:pPr marL="457200" lvl="1" indent="0">
              <a:buNone/>
            </a:pPr>
            <a:r>
              <a:rPr lang="en-US" altLang="ko-KR" sz="1800" dirty="0"/>
              <a:t>    → Possible only the renewables are substituted by nuclear. </a:t>
            </a:r>
          </a:p>
          <a:p>
            <a:pPr lvl="1">
              <a:buFont typeface="맑은 고딕" pitchFamily="50" charset="-127"/>
              <a:buChar char="－"/>
            </a:pPr>
            <a:endParaRPr lang="en-US" altLang="ko-KR" sz="1800" spc="-15" dirty="0"/>
          </a:p>
        </p:txBody>
      </p:sp>
      <p:sp>
        <p:nvSpPr>
          <p:cNvPr id="12" name="Rectangle 2"/>
          <p:cNvSpPr txBox="1">
            <a:spLocks noChangeArrowheads="1"/>
          </p:cNvSpPr>
          <p:nvPr/>
        </p:nvSpPr>
        <p:spPr bwMode="auto">
          <a:xfrm>
            <a:off x="457200" y="126130"/>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latinLnBrk="1" hangingPunct="0">
              <a:spcBef>
                <a:spcPct val="0"/>
              </a:spcBef>
              <a:spcAft>
                <a:spcPct val="0"/>
              </a:spcAft>
              <a:defRPr sz="3200" kern="1200">
                <a:solidFill>
                  <a:schemeClr val="tx1"/>
                </a:solidFill>
                <a:latin typeface="Times New Roman" pitchFamily="18" charset="0"/>
                <a:ea typeface="굴림" pitchFamily="50" charset="-127"/>
                <a:cs typeface="Times New Roman" pitchFamily="18" charset="0"/>
              </a:defRPr>
            </a:lvl1pPr>
            <a:lvl2pPr algn="ctr" rtl="0" eaLnBrk="0" fontAlgn="base" latinLnBrk="1" hangingPunct="0">
              <a:spcBef>
                <a:spcPct val="0"/>
              </a:spcBef>
              <a:spcAft>
                <a:spcPct val="0"/>
              </a:spcAft>
              <a:defRPr sz="3200">
                <a:solidFill>
                  <a:schemeClr val="tx1"/>
                </a:solidFill>
                <a:latin typeface="Times New Roman" pitchFamily="18" charset="0"/>
                <a:ea typeface="굴림" charset="-127"/>
                <a:cs typeface="Times New Roman" pitchFamily="18" charset="0"/>
              </a:defRPr>
            </a:lvl2pPr>
            <a:lvl3pPr algn="ctr" rtl="0" eaLnBrk="0" fontAlgn="base" latinLnBrk="1" hangingPunct="0">
              <a:spcBef>
                <a:spcPct val="0"/>
              </a:spcBef>
              <a:spcAft>
                <a:spcPct val="0"/>
              </a:spcAft>
              <a:defRPr sz="3200">
                <a:solidFill>
                  <a:schemeClr val="tx1"/>
                </a:solidFill>
                <a:latin typeface="Times New Roman" pitchFamily="18" charset="0"/>
                <a:ea typeface="굴림" charset="-127"/>
                <a:cs typeface="Times New Roman" pitchFamily="18" charset="0"/>
              </a:defRPr>
            </a:lvl3pPr>
            <a:lvl4pPr algn="ctr" rtl="0" eaLnBrk="0" fontAlgn="base" latinLnBrk="1" hangingPunct="0">
              <a:spcBef>
                <a:spcPct val="0"/>
              </a:spcBef>
              <a:spcAft>
                <a:spcPct val="0"/>
              </a:spcAft>
              <a:defRPr sz="3200">
                <a:solidFill>
                  <a:schemeClr val="tx1"/>
                </a:solidFill>
                <a:latin typeface="Times New Roman" pitchFamily="18" charset="0"/>
                <a:ea typeface="굴림" charset="-127"/>
                <a:cs typeface="Times New Roman" pitchFamily="18" charset="0"/>
              </a:defRPr>
            </a:lvl4pPr>
            <a:lvl5pPr algn="ctr" rtl="0" eaLnBrk="0" fontAlgn="base" latinLnBrk="1" hangingPunct="0">
              <a:spcBef>
                <a:spcPct val="0"/>
              </a:spcBef>
              <a:spcAft>
                <a:spcPct val="0"/>
              </a:spcAft>
              <a:defRPr sz="3200">
                <a:solidFill>
                  <a:schemeClr val="tx1"/>
                </a:solidFill>
                <a:latin typeface="Times New Roman" pitchFamily="18" charset="0"/>
                <a:ea typeface="굴림" charset="-127"/>
                <a:cs typeface="Times New Roman" pitchFamily="18" charset="0"/>
              </a:defRPr>
            </a:lvl5pPr>
            <a:lvl6pPr marL="457200" algn="ctr" rtl="0" fontAlgn="base" latinLnBrk="1">
              <a:spcBef>
                <a:spcPct val="0"/>
              </a:spcBef>
              <a:spcAft>
                <a:spcPct val="0"/>
              </a:spcAft>
              <a:defRPr sz="3600">
                <a:solidFill>
                  <a:schemeClr val="tx1"/>
                </a:solidFill>
                <a:latin typeface="굴림" charset="-127"/>
                <a:ea typeface="굴림" charset="-127"/>
              </a:defRPr>
            </a:lvl6pPr>
            <a:lvl7pPr marL="914400" algn="ctr" rtl="0" fontAlgn="base" latinLnBrk="1">
              <a:spcBef>
                <a:spcPct val="0"/>
              </a:spcBef>
              <a:spcAft>
                <a:spcPct val="0"/>
              </a:spcAft>
              <a:defRPr sz="3600">
                <a:solidFill>
                  <a:schemeClr val="tx1"/>
                </a:solidFill>
                <a:latin typeface="굴림" charset="-127"/>
                <a:ea typeface="굴림" charset="-127"/>
              </a:defRPr>
            </a:lvl7pPr>
            <a:lvl8pPr marL="1371600" algn="ctr" rtl="0" fontAlgn="base" latinLnBrk="1">
              <a:spcBef>
                <a:spcPct val="0"/>
              </a:spcBef>
              <a:spcAft>
                <a:spcPct val="0"/>
              </a:spcAft>
              <a:defRPr sz="3600">
                <a:solidFill>
                  <a:schemeClr val="tx1"/>
                </a:solidFill>
                <a:latin typeface="굴림" charset="-127"/>
                <a:ea typeface="굴림" charset="-127"/>
              </a:defRPr>
            </a:lvl8pPr>
            <a:lvl9pPr marL="1828800" algn="ctr" rtl="0" fontAlgn="base" latinLnBrk="1">
              <a:spcBef>
                <a:spcPct val="0"/>
              </a:spcBef>
              <a:spcAft>
                <a:spcPct val="0"/>
              </a:spcAft>
              <a:defRPr sz="3600">
                <a:solidFill>
                  <a:schemeClr val="tx1"/>
                </a:solidFill>
                <a:latin typeface="굴림" charset="-127"/>
                <a:ea typeface="굴림" charset="-127"/>
              </a:defRPr>
            </a:lvl9pPr>
          </a:lstStyle>
          <a:p>
            <a:pPr>
              <a:defRPr/>
            </a:pPr>
            <a:r>
              <a:rPr kumimoji="0" lang="en-US" altLang="ko-KR" dirty="0"/>
              <a:t>Net Zero Emission (CO</a:t>
            </a:r>
            <a:r>
              <a:rPr kumimoji="0" lang="en-US" altLang="ko-KR" baseline="-25000" dirty="0"/>
              <a:t>2</a:t>
            </a:r>
            <a:r>
              <a:rPr kumimoji="0" lang="en-US" altLang="ko-KR" dirty="0"/>
              <a:t> free)</a:t>
            </a:r>
            <a:endParaRPr kumimoji="0" lang="ko-KR" altLang="en-US" dirty="0"/>
          </a:p>
        </p:txBody>
      </p:sp>
    </p:spTree>
    <p:extLst>
      <p:ext uri="{BB962C8B-B14F-4D97-AF65-F5344CB8AC3E}">
        <p14:creationId xmlns:p14="http://schemas.microsoft.com/office/powerpoint/2010/main" val="1119234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9DC443E6-E3B4-4B5F-AC6A-6F523CB370CE}"/>
              </a:ext>
            </a:extLst>
          </p:cNvPr>
          <p:cNvSpPr txBox="1"/>
          <p:nvPr/>
        </p:nvSpPr>
        <p:spPr>
          <a:xfrm>
            <a:off x="8532813" y="6475413"/>
            <a:ext cx="576262" cy="307975"/>
          </a:xfrm>
          <a:prstGeom prst="rect">
            <a:avLst/>
          </a:prstGeom>
          <a:noFill/>
        </p:spPr>
        <p:txBody>
          <a:bodyPr>
            <a:spAutoFit/>
          </a:bodyPr>
          <a:lstStyle/>
          <a:p>
            <a:pPr algn="r">
              <a:defRPr/>
            </a:pPr>
            <a:r>
              <a:rPr lang="en-US" altLang="ko-KR" sz="1400" dirty="0">
                <a:solidFill>
                  <a:schemeClr val="tx1">
                    <a:lumMod val="65000"/>
                    <a:lumOff val="35000"/>
                  </a:schemeClr>
                </a:solidFill>
                <a:latin typeface="나눔스퀘어 ExtraBold" panose="020B0600000101010101" pitchFamily="50" charset="-127"/>
                <a:ea typeface="나눔스퀘어 ExtraBold" panose="020B0600000101010101" pitchFamily="50" charset="-127"/>
              </a:rPr>
              <a:t>11</a:t>
            </a:r>
            <a:endParaRPr lang="ko-KR" altLang="en-US" sz="1400" dirty="0">
              <a:solidFill>
                <a:schemeClr val="tx1">
                  <a:lumMod val="65000"/>
                  <a:lumOff val="35000"/>
                </a:schemeClr>
              </a:solidFill>
              <a:latin typeface="나눔스퀘어 ExtraBold" panose="020B0600000101010101" pitchFamily="50" charset="-127"/>
              <a:ea typeface="나눔스퀘어 ExtraBold" panose="020B0600000101010101" pitchFamily="50" charset="-127"/>
            </a:endParaRPr>
          </a:p>
        </p:txBody>
      </p:sp>
      <p:sp>
        <p:nvSpPr>
          <p:cNvPr id="24584" name="제목 1">
            <a:extLst>
              <a:ext uri="{FF2B5EF4-FFF2-40B4-BE49-F238E27FC236}">
                <a16:creationId xmlns:a16="http://schemas.microsoft.com/office/drawing/2014/main" id="{0DF06A67-BBB7-457E-BC1C-91E78C3A5669}"/>
              </a:ext>
            </a:extLst>
          </p:cNvPr>
          <p:cNvSpPr>
            <a:spLocks noGrp="1"/>
          </p:cNvSpPr>
          <p:nvPr>
            <p:ph type="title"/>
          </p:nvPr>
        </p:nvSpPr>
        <p:spPr>
          <a:xfrm>
            <a:off x="457200" y="188640"/>
            <a:ext cx="8229600" cy="720080"/>
          </a:xfrm>
        </p:spPr>
        <p:txBody>
          <a:bodyPr/>
          <a:lstStyle/>
          <a:p>
            <a:r>
              <a:rPr lang="en-US" altLang="ko-KR" dirty="0"/>
              <a:t>Role of the Nuclear in Korea</a:t>
            </a:r>
            <a:endParaRPr lang="ko-KR" altLang="en-US" dirty="0"/>
          </a:p>
        </p:txBody>
      </p:sp>
      <p:pic>
        <p:nvPicPr>
          <p:cNvPr id="3" name="그림 2">
            <a:extLst>
              <a:ext uri="{FF2B5EF4-FFF2-40B4-BE49-F238E27FC236}">
                <a16:creationId xmlns:a16="http://schemas.microsoft.com/office/drawing/2014/main" id="{E41E15F6-0AD9-497F-836F-4EBD5773C9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614" y="3717032"/>
            <a:ext cx="3635896" cy="2260315"/>
          </a:xfrm>
          <a:prstGeom prst="rect">
            <a:avLst/>
          </a:prstGeom>
        </p:spPr>
      </p:pic>
      <p:pic>
        <p:nvPicPr>
          <p:cNvPr id="6" name="Picture 5">
            <a:extLst>
              <a:ext uri="{FF2B5EF4-FFF2-40B4-BE49-F238E27FC236}">
                <a16:creationId xmlns:a16="http://schemas.microsoft.com/office/drawing/2014/main" id="{DFF99A95-DD12-4E25-B57C-88C5074AD5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14" y="983342"/>
            <a:ext cx="4919320" cy="25887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타원 1">
            <a:extLst>
              <a:ext uri="{FF2B5EF4-FFF2-40B4-BE49-F238E27FC236}">
                <a16:creationId xmlns:a16="http://schemas.microsoft.com/office/drawing/2014/main" id="{D09FF681-9353-4C48-A166-316AEFC0E23A}"/>
              </a:ext>
            </a:extLst>
          </p:cNvPr>
          <p:cNvSpPr/>
          <p:nvPr/>
        </p:nvSpPr>
        <p:spPr>
          <a:xfrm>
            <a:off x="4139952" y="2420888"/>
            <a:ext cx="1440160" cy="225987"/>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ko-KR" altLang="en-US"/>
          </a:p>
        </p:txBody>
      </p:sp>
      <p:sp>
        <p:nvSpPr>
          <p:cNvPr id="4" name="TextBox 3">
            <a:extLst>
              <a:ext uri="{FF2B5EF4-FFF2-40B4-BE49-F238E27FC236}">
                <a16:creationId xmlns:a16="http://schemas.microsoft.com/office/drawing/2014/main" id="{4D7361C8-2A5A-4D54-A84A-22B9221D7A50}"/>
              </a:ext>
            </a:extLst>
          </p:cNvPr>
          <p:cNvSpPr txBox="1"/>
          <p:nvPr/>
        </p:nvSpPr>
        <p:spPr>
          <a:xfrm>
            <a:off x="5565122" y="1017731"/>
            <a:ext cx="3106687" cy="1231106"/>
          </a:xfrm>
          <a:prstGeom prst="rect">
            <a:avLst/>
          </a:prstGeom>
          <a:noFill/>
        </p:spPr>
        <p:txBody>
          <a:bodyPr wrap="square" rtlCol="0">
            <a:spAutoFit/>
          </a:bodyPr>
          <a:lstStyle/>
          <a:p>
            <a:r>
              <a:rPr lang="en-US" altLang="ko-KR" sz="1400" dirty="0">
                <a:latin typeface="Arial" panose="020B0604020202020204" pitchFamily="34" charset="0"/>
                <a:cs typeface="Arial" panose="020B0604020202020204" pitchFamily="34" charset="0"/>
              </a:rPr>
              <a:t>Energy Reserve </a:t>
            </a:r>
            <a:r>
              <a:rPr lang="en-US" altLang="ko-KR" sz="1400" b="1" dirty="0">
                <a:solidFill>
                  <a:srgbClr val="0000FF"/>
                </a:solidFill>
                <a:latin typeface="Arial" panose="020B0604020202020204" pitchFamily="34" charset="0"/>
                <a:cs typeface="Arial" panose="020B0604020202020204" pitchFamily="34" charset="0"/>
              </a:rPr>
              <a:t>(Energy Security)</a:t>
            </a:r>
            <a:endParaRPr lang="en-US" altLang="ko-KR" sz="1400" dirty="0">
              <a:latin typeface="Arial" panose="020B0604020202020204" pitchFamily="34" charset="0"/>
              <a:cs typeface="Arial" panose="020B0604020202020204" pitchFamily="34" charset="0"/>
            </a:endParaRPr>
          </a:p>
          <a:p>
            <a:pPr marL="171450" indent="-171450">
              <a:buFontTx/>
              <a:buChar char="-"/>
            </a:pPr>
            <a:r>
              <a:rPr lang="en-US" altLang="ko-KR" sz="1200" dirty="0">
                <a:latin typeface="Arial" panose="020B0604020202020204" pitchFamily="34" charset="0"/>
                <a:cs typeface="Arial" panose="020B0604020202020204" pitchFamily="34" charset="0"/>
              </a:rPr>
              <a:t>Oil : 3.5 months</a:t>
            </a:r>
          </a:p>
          <a:p>
            <a:pPr marL="171450" indent="-171450">
              <a:buFontTx/>
              <a:buChar char="-"/>
            </a:pPr>
            <a:r>
              <a:rPr lang="en-US" altLang="ko-KR" sz="1200" dirty="0">
                <a:latin typeface="Arial" panose="020B0604020202020204" pitchFamily="34" charset="0"/>
                <a:cs typeface="Arial" panose="020B0604020202020204" pitchFamily="34" charset="0"/>
              </a:rPr>
              <a:t>LNG : 1.5 months</a:t>
            </a:r>
          </a:p>
          <a:p>
            <a:pPr marL="171450" indent="-171450">
              <a:buFontTx/>
              <a:buChar char="-"/>
            </a:pPr>
            <a:r>
              <a:rPr lang="en-US" altLang="ko-KR" sz="1200" dirty="0">
                <a:latin typeface="Arial" panose="020B0604020202020204" pitchFamily="34" charset="0"/>
                <a:cs typeface="Arial" panose="020B0604020202020204" pitchFamily="34" charset="0"/>
              </a:rPr>
              <a:t>Coal : 0.5 days</a:t>
            </a:r>
          </a:p>
          <a:p>
            <a:pPr marL="171450" indent="-171450">
              <a:buFontTx/>
              <a:buChar char="-"/>
            </a:pPr>
            <a:r>
              <a:rPr lang="en-US" altLang="ko-KR" sz="1200" dirty="0">
                <a:latin typeface="Arial" panose="020B0604020202020204" pitchFamily="34" charset="0"/>
                <a:cs typeface="Arial" panose="020B0604020202020204" pitchFamily="34" charset="0"/>
              </a:rPr>
              <a:t>Nuclear : 18 months (+10 month)</a:t>
            </a:r>
          </a:p>
          <a:p>
            <a:r>
              <a:rPr lang="en-US" altLang="ko-KR" sz="1200" dirty="0">
                <a:latin typeface="Arial" panose="020B0604020202020204" pitchFamily="34" charset="0"/>
                <a:cs typeface="Arial" panose="020B0604020202020204" pitchFamily="34" charset="0"/>
              </a:rPr>
              <a:t>    </a:t>
            </a:r>
            <a:endParaRPr lang="ko-KR" altLang="en-US" sz="1200" b="1" dirty="0">
              <a:solidFill>
                <a:srgbClr val="0000FF"/>
              </a:solidFill>
              <a:latin typeface="Arial" panose="020B0604020202020204" pitchFamily="34" charset="0"/>
              <a:cs typeface="Arial" panose="020B0604020202020204" pitchFamily="34" charset="0"/>
            </a:endParaRPr>
          </a:p>
        </p:txBody>
      </p:sp>
      <p:pic>
        <p:nvPicPr>
          <p:cNvPr id="9" name="Picture 6">
            <a:extLst>
              <a:ext uri="{FF2B5EF4-FFF2-40B4-BE49-F238E27FC236}">
                <a16:creationId xmlns:a16="http://schemas.microsoft.com/office/drawing/2014/main" id="{991A24AE-E317-4723-86EA-1CC5124CCF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6509" y="4229592"/>
            <a:ext cx="4398962" cy="1795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868F9F01-61D8-499A-B782-5D3E607121F9}"/>
              </a:ext>
            </a:extLst>
          </p:cNvPr>
          <p:cNvSpPr txBox="1"/>
          <p:nvPr/>
        </p:nvSpPr>
        <p:spPr>
          <a:xfrm>
            <a:off x="4259747" y="4005154"/>
            <a:ext cx="1728192" cy="307777"/>
          </a:xfrm>
          <a:prstGeom prst="rect">
            <a:avLst/>
          </a:prstGeom>
          <a:noFill/>
        </p:spPr>
        <p:txBody>
          <a:bodyPr wrap="square" rtlCol="0">
            <a:spAutoFit/>
          </a:bodyPr>
          <a:lstStyle/>
          <a:p>
            <a:r>
              <a:rPr lang="en-US" altLang="ko-KR" sz="1400" dirty="0">
                <a:latin typeface="Arial" panose="020B0604020202020204" pitchFamily="34" charset="0"/>
                <a:cs typeface="Arial" panose="020B0604020202020204" pitchFamily="34" charset="0"/>
              </a:rPr>
              <a:t>Independent Grid</a:t>
            </a:r>
            <a:endParaRPr lang="ko-KR" altLang="en-US" sz="14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DA5B07A-95E4-49B0-8430-CC429C63DC37}"/>
              </a:ext>
            </a:extLst>
          </p:cNvPr>
          <p:cNvSpPr txBox="1"/>
          <p:nvPr/>
        </p:nvSpPr>
        <p:spPr>
          <a:xfrm>
            <a:off x="5651894" y="2204864"/>
            <a:ext cx="2232474" cy="307777"/>
          </a:xfrm>
          <a:prstGeom prst="rect">
            <a:avLst/>
          </a:prstGeom>
          <a:noFill/>
        </p:spPr>
        <p:txBody>
          <a:bodyPr wrap="square" rtlCol="0">
            <a:spAutoFit/>
          </a:bodyPr>
          <a:lstStyle/>
          <a:p>
            <a:r>
              <a:rPr lang="en-US" altLang="ko-KR" sz="1400" dirty="0">
                <a:latin typeface="Arial" panose="020B0604020202020204" pitchFamily="34" charset="0"/>
                <a:cs typeface="Arial" panose="020B0604020202020204" pitchFamily="34" charset="0"/>
              </a:rPr>
              <a:t>Comparison</a:t>
            </a:r>
            <a:endParaRPr lang="ko-KR" altLang="en-US" sz="1400" dirty="0">
              <a:latin typeface="Arial" panose="020B0604020202020204" pitchFamily="34" charset="0"/>
              <a:cs typeface="Arial" panose="020B0604020202020204" pitchFamily="34" charset="0"/>
            </a:endParaRPr>
          </a:p>
        </p:txBody>
      </p:sp>
      <p:pic>
        <p:nvPicPr>
          <p:cNvPr id="12" name="Picture 4">
            <a:extLst>
              <a:ext uri="{FF2B5EF4-FFF2-40B4-BE49-F238E27FC236}">
                <a16:creationId xmlns:a16="http://schemas.microsoft.com/office/drawing/2014/main" id="{36CCD8E3-CE86-4038-BA85-45E5904B65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112" y="2535444"/>
            <a:ext cx="3389903" cy="1292225"/>
          </a:xfrm>
          <a:prstGeom prst="rect">
            <a:avLst/>
          </a:prstGeom>
          <a:noFill/>
          <a:ln w="9544">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B1E34910-0073-4B91-B142-833A3730F1E3}"/>
              </a:ext>
            </a:extLst>
          </p:cNvPr>
          <p:cNvSpPr txBox="1"/>
          <p:nvPr/>
        </p:nvSpPr>
        <p:spPr>
          <a:xfrm>
            <a:off x="5784659" y="3416295"/>
            <a:ext cx="720080" cy="276999"/>
          </a:xfrm>
          <a:prstGeom prst="rect">
            <a:avLst/>
          </a:prstGeom>
          <a:noFill/>
        </p:spPr>
        <p:txBody>
          <a:bodyPr wrap="square" rtlCol="0">
            <a:spAutoFit/>
          </a:bodyPr>
          <a:lstStyle/>
          <a:p>
            <a:r>
              <a:rPr lang="en-US" altLang="ko-KR" sz="1200" dirty="0">
                <a:latin typeface="Arial" panose="020B0604020202020204" pitchFamily="34" charset="0"/>
                <a:cs typeface="Arial" panose="020B0604020202020204" pitchFamily="34" charset="0"/>
              </a:rPr>
              <a:t>1g U</a:t>
            </a:r>
            <a:r>
              <a:rPr lang="en-US" altLang="ko-KR" sz="1200" baseline="30000" dirty="0">
                <a:latin typeface="Arial" panose="020B0604020202020204" pitchFamily="34" charset="0"/>
                <a:cs typeface="Arial" panose="020B0604020202020204" pitchFamily="34" charset="0"/>
              </a:rPr>
              <a:t>235</a:t>
            </a:r>
            <a:endParaRPr lang="ko-KR" altLang="en-US" sz="1200" baseline="300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CD1536B-54F1-4687-B8AF-ECA92EDC475E}"/>
              </a:ext>
            </a:extLst>
          </p:cNvPr>
          <p:cNvSpPr txBox="1"/>
          <p:nvPr/>
        </p:nvSpPr>
        <p:spPr>
          <a:xfrm>
            <a:off x="6443315" y="3435970"/>
            <a:ext cx="887050" cy="276999"/>
          </a:xfrm>
          <a:prstGeom prst="rect">
            <a:avLst/>
          </a:prstGeom>
          <a:noFill/>
        </p:spPr>
        <p:txBody>
          <a:bodyPr wrap="square" rtlCol="0">
            <a:spAutoFit/>
          </a:bodyPr>
          <a:lstStyle/>
          <a:p>
            <a:r>
              <a:rPr lang="en-US" altLang="ko-KR" sz="1200" dirty="0">
                <a:latin typeface="Arial" panose="020B0604020202020204" pitchFamily="34" charset="0"/>
                <a:cs typeface="Arial" panose="020B0604020202020204" pitchFamily="34" charset="0"/>
              </a:rPr>
              <a:t>9 drum Oil </a:t>
            </a:r>
            <a:endParaRPr lang="ko-KR" altLang="en-US" sz="1200" baseline="30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021F3B7-9F28-45AB-92E2-8ED7DF6301A2}"/>
              </a:ext>
            </a:extLst>
          </p:cNvPr>
          <p:cNvSpPr txBox="1"/>
          <p:nvPr/>
        </p:nvSpPr>
        <p:spPr>
          <a:xfrm>
            <a:off x="7548203" y="3711972"/>
            <a:ext cx="1109904" cy="276999"/>
          </a:xfrm>
          <a:prstGeom prst="rect">
            <a:avLst/>
          </a:prstGeom>
          <a:noFill/>
        </p:spPr>
        <p:txBody>
          <a:bodyPr wrap="square" rtlCol="0">
            <a:spAutoFit/>
          </a:bodyPr>
          <a:lstStyle/>
          <a:p>
            <a:r>
              <a:rPr lang="en-US" altLang="ko-KR" sz="1200" dirty="0">
                <a:latin typeface="Arial" panose="020B0604020202020204" pitchFamily="34" charset="0"/>
                <a:cs typeface="Arial" panose="020B0604020202020204" pitchFamily="34" charset="0"/>
              </a:rPr>
              <a:t>3 tons of coal </a:t>
            </a:r>
            <a:endParaRPr lang="ko-KR" altLang="en-US" sz="12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2935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49E82BD7-1FAC-40E8-B80B-FA1B5694F709}"/>
              </a:ext>
            </a:extLst>
          </p:cNvPr>
          <p:cNvSpPr>
            <a:spLocks noGrp="1"/>
          </p:cNvSpPr>
          <p:nvPr>
            <p:ph idx="1"/>
          </p:nvPr>
        </p:nvSpPr>
        <p:spPr>
          <a:xfrm>
            <a:off x="457200" y="5236046"/>
            <a:ext cx="3538736" cy="857250"/>
          </a:xfrm>
        </p:spPr>
        <p:txBody>
          <a:bodyPr/>
          <a:lstStyle/>
          <a:p>
            <a:r>
              <a:rPr lang="en-US" altLang="ko-KR" dirty="0"/>
              <a:t>Barakah NPPs in 2009</a:t>
            </a:r>
          </a:p>
          <a:p>
            <a:pPr marL="0" indent="0">
              <a:buNone/>
            </a:pPr>
            <a:r>
              <a:rPr lang="en-US" altLang="ko-KR" dirty="0"/>
              <a:t>     (Exported with WH)</a:t>
            </a:r>
            <a:endParaRPr lang="ko-KR" altLang="en-US" dirty="0"/>
          </a:p>
        </p:txBody>
      </p:sp>
      <p:sp>
        <p:nvSpPr>
          <p:cNvPr id="3" name="제목 2">
            <a:extLst>
              <a:ext uri="{FF2B5EF4-FFF2-40B4-BE49-F238E27FC236}">
                <a16:creationId xmlns:a16="http://schemas.microsoft.com/office/drawing/2014/main" id="{11E990BC-42C1-41B2-AB3B-9D0DC7B7A957}"/>
              </a:ext>
            </a:extLst>
          </p:cNvPr>
          <p:cNvSpPr>
            <a:spLocks noGrp="1"/>
          </p:cNvSpPr>
          <p:nvPr>
            <p:ph type="title"/>
          </p:nvPr>
        </p:nvSpPr>
        <p:spPr/>
        <p:txBody>
          <a:bodyPr/>
          <a:lstStyle/>
          <a:p>
            <a:r>
              <a:rPr lang="en-US" altLang="ko-KR" dirty="0"/>
              <a:t>Nuclear Exports</a:t>
            </a:r>
            <a:endParaRPr lang="ko-KR" altLang="en-US" dirty="0"/>
          </a:p>
        </p:txBody>
      </p:sp>
      <p:sp>
        <p:nvSpPr>
          <p:cNvPr id="4" name="슬라이드 번호 개체 틀 3">
            <a:extLst>
              <a:ext uri="{FF2B5EF4-FFF2-40B4-BE49-F238E27FC236}">
                <a16:creationId xmlns:a16="http://schemas.microsoft.com/office/drawing/2014/main" id="{C29AF182-FF20-4F8F-94C2-6C46885804BC}"/>
              </a:ext>
            </a:extLst>
          </p:cNvPr>
          <p:cNvSpPr>
            <a:spLocks noGrp="1"/>
          </p:cNvSpPr>
          <p:nvPr>
            <p:ph type="sldNum" sz="quarter" idx="10"/>
          </p:nvPr>
        </p:nvSpPr>
        <p:spPr/>
        <p:txBody>
          <a:bodyPr/>
          <a:lstStyle/>
          <a:p>
            <a:pPr>
              <a:defRPr/>
            </a:pPr>
            <a:fld id="{7CC98762-DBD0-4969-B097-75CD181D0EE4}" type="slidenum">
              <a:rPr lang="ko-KR" altLang="en-US" smtClean="0"/>
              <a:pPr>
                <a:defRPr/>
              </a:pPr>
              <a:t>9</a:t>
            </a:fld>
            <a:endParaRPr lang="ko-KR" altLang="en-US" dirty="0"/>
          </a:p>
        </p:txBody>
      </p:sp>
      <p:pic>
        <p:nvPicPr>
          <p:cNvPr id="8" name="그림 7" descr="사람, 바닥, 실내, 서있는이(가) 표시된 사진&#10;&#10;자동 생성된 설명">
            <a:extLst>
              <a:ext uri="{FF2B5EF4-FFF2-40B4-BE49-F238E27FC236}">
                <a16:creationId xmlns:a16="http://schemas.microsoft.com/office/drawing/2014/main" id="{CE86FC99-0388-4C14-91A2-BA7CD95B9B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938" y="958979"/>
            <a:ext cx="3967046" cy="2640919"/>
          </a:xfrm>
          <a:prstGeom prst="rect">
            <a:avLst/>
          </a:prstGeom>
        </p:spPr>
      </p:pic>
      <p:pic>
        <p:nvPicPr>
          <p:cNvPr id="10" name="그림 9" descr="하늘, 실외, 건물, 일이(가) 표시된 사진&#10;&#10;자동 생성된 설명">
            <a:extLst>
              <a:ext uri="{FF2B5EF4-FFF2-40B4-BE49-F238E27FC236}">
                <a16:creationId xmlns:a16="http://schemas.microsoft.com/office/drawing/2014/main" id="{DEAF474D-C8CF-4360-8CE7-D5868150E5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2" y="3269263"/>
            <a:ext cx="4615477" cy="2792724"/>
          </a:xfrm>
          <a:prstGeom prst="rect">
            <a:avLst/>
          </a:prstGeom>
        </p:spPr>
      </p:pic>
      <p:sp>
        <p:nvSpPr>
          <p:cNvPr id="11" name="내용 개체 틀 1">
            <a:extLst>
              <a:ext uri="{FF2B5EF4-FFF2-40B4-BE49-F238E27FC236}">
                <a16:creationId xmlns:a16="http://schemas.microsoft.com/office/drawing/2014/main" id="{01C09061-B36B-4CB3-9889-91A122DC1D4E}"/>
              </a:ext>
            </a:extLst>
          </p:cNvPr>
          <p:cNvSpPr txBox="1">
            <a:spLocks/>
          </p:cNvSpPr>
          <p:nvPr/>
        </p:nvSpPr>
        <p:spPr bwMode="auto">
          <a:xfrm>
            <a:off x="4932040" y="1052736"/>
            <a:ext cx="3823389" cy="857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latinLnBrk="1" hangingPunct="0">
              <a:spcBef>
                <a:spcPct val="20000"/>
              </a:spcBef>
              <a:spcAft>
                <a:spcPct val="0"/>
              </a:spcAft>
              <a:buFont typeface="Arial" charset="0"/>
              <a:buChar char="•"/>
              <a:defRPr sz="2000" kern="1200">
                <a:solidFill>
                  <a:schemeClr val="tx1"/>
                </a:solidFill>
                <a:latin typeface="Times New Roman" pitchFamily="18" charset="0"/>
                <a:ea typeface="굴림" pitchFamily="50" charset="-127"/>
                <a:cs typeface="Times New Roman" pitchFamily="18" charset="0"/>
              </a:defRPr>
            </a:lvl1pPr>
            <a:lvl2pPr marL="742950" indent="-285750" algn="l" rtl="0" eaLnBrk="0" fontAlgn="base" latinLnBrk="1" hangingPunct="0">
              <a:spcBef>
                <a:spcPct val="20000"/>
              </a:spcBef>
              <a:spcAft>
                <a:spcPct val="0"/>
              </a:spcAft>
              <a:buFont typeface="Arial" charset="0"/>
              <a:buChar char="–"/>
              <a:defRPr sz="2800" kern="1200">
                <a:solidFill>
                  <a:schemeClr val="tx1"/>
                </a:solidFill>
                <a:latin typeface="Times New Roman" pitchFamily="18" charset="0"/>
                <a:ea typeface="굴림" pitchFamily="50" charset="-127"/>
                <a:cs typeface="Times New Roman" pitchFamily="18" charset="0"/>
              </a:defRPr>
            </a:lvl2pPr>
            <a:lvl3pPr marL="1143000" indent="-228600" algn="l" rtl="0" eaLnBrk="0" fontAlgn="base" latinLnBrk="1" hangingPunct="0">
              <a:spcBef>
                <a:spcPct val="20000"/>
              </a:spcBef>
              <a:spcAft>
                <a:spcPct val="0"/>
              </a:spcAft>
              <a:buFont typeface="Arial" charset="0"/>
              <a:buChar char="•"/>
              <a:defRPr sz="1600" kern="1200">
                <a:solidFill>
                  <a:schemeClr val="tx1"/>
                </a:solidFill>
                <a:latin typeface="Times New Roman" pitchFamily="18" charset="0"/>
                <a:ea typeface="굴림" pitchFamily="50" charset="-127"/>
                <a:cs typeface="Times New Roman" pitchFamily="18" charset="0"/>
              </a:defRPr>
            </a:lvl3pPr>
            <a:lvl4pPr marL="1600200" indent="-228600" algn="l" rtl="0" eaLnBrk="0" fontAlgn="base" latinLnBrk="1" hangingPunct="0">
              <a:spcBef>
                <a:spcPct val="20000"/>
              </a:spcBef>
              <a:spcAft>
                <a:spcPct val="0"/>
              </a:spcAft>
              <a:buFont typeface="Arial" charset="0"/>
              <a:buChar char="–"/>
              <a:defRPr sz="1400" kern="1200">
                <a:solidFill>
                  <a:schemeClr val="tx1"/>
                </a:solidFill>
                <a:latin typeface="Times New Roman" pitchFamily="18" charset="0"/>
                <a:ea typeface="굴림" pitchFamily="50" charset="-127"/>
                <a:cs typeface="Times New Roman" pitchFamily="18" charset="0"/>
              </a:defRPr>
            </a:lvl4pPr>
            <a:lvl5pPr marL="2057400" indent="-228600" algn="l" rtl="0" eaLnBrk="0" fontAlgn="base" latinLnBrk="1" hangingPunct="0">
              <a:spcBef>
                <a:spcPct val="20000"/>
              </a:spcBef>
              <a:spcAft>
                <a:spcPct val="0"/>
              </a:spcAft>
              <a:buFont typeface="Arial" charset="0"/>
              <a:buChar char="»"/>
              <a:defRPr sz="1400" kern="1200">
                <a:solidFill>
                  <a:schemeClr val="tx1"/>
                </a:solidFill>
                <a:latin typeface="Times New Roman" pitchFamily="18" charset="0"/>
                <a:ea typeface="굴림" pitchFamily="50" charset="-127"/>
                <a:cs typeface="Times New Roman" pitchFamily="18" charset="0"/>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kumimoji="0" lang="en-US" altLang="ko-KR" dirty="0"/>
              <a:t>JRTR in 2009</a:t>
            </a:r>
          </a:p>
          <a:p>
            <a:pPr marL="0" indent="0">
              <a:buNone/>
            </a:pPr>
            <a:r>
              <a:rPr kumimoji="0" lang="en-US" altLang="ko-KR" sz="1400" dirty="0"/>
              <a:t>       Jordanian Research and Training Reactor</a:t>
            </a:r>
            <a:endParaRPr kumimoji="0" lang="ko-KR" altLang="en-US" sz="1400" dirty="0"/>
          </a:p>
        </p:txBody>
      </p:sp>
    </p:spTree>
    <p:extLst>
      <p:ext uri="{BB962C8B-B14F-4D97-AF65-F5344CB8AC3E}">
        <p14:creationId xmlns:p14="http://schemas.microsoft.com/office/powerpoint/2010/main" val="3339162284"/>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Black Tie</Template>
  <TotalTime>18890</TotalTime>
  <Words>2384</Words>
  <Application>Microsoft Office PowerPoint</Application>
  <PresentationFormat>화면 슬라이드 쇼(4:3)</PresentationFormat>
  <Paragraphs>573</Paragraphs>
  <Slides>31</Slides>
  <Notes>8</Notes>
  <HiddenSlides>0</HiddenSlides>
  <MMClips>0</MMClips>
  <ScaleCrop>false</ScaleCrop>
  <HeadingPairs>
    <vt:vector size="6" baseType="variant">
      <vt:variant>
        <vt:lpstr>사용한 글꼴</vt:lpstr>
      </vt:variant>
      <vt:variant>
        <vt:i4>17</vt:i4>
      </vt:variant>
      <vt:variant>
        <vt:lpstr>테마</vt:lpstr>
      </vt:variant>
      <vt:variant>
        <vt:i4>1</vt:i4>
      </vt:variant>
      <vt:variant>
        <vt:lpstr>슬라이드 제목</vt:lpstr>
      </vt:variant>
      <vt:variant>
        <vt:i4>31</vt:i4>
      </vt:variant>
    </vt:vector>
  </HeadingPairs>
  <TitlesOfParts>
    <vt:vector size="49" baseType="lpstr">
      <vt:lpstr>Dinbol</vt:lpstr>
      <vt:lpstr>Dinmed</vt:lpstr>
      <vt:lpstr>KoPubWorld돋움체 Bold</vt:lpstr>
      <vt:lpstr>KoPubWorld돋움체 Light</vt:lpstr>
      <vt:lpstr>KoPubWorld돋움체 Medium</vt:lpstr>
      <vt:lpstr>KoPub돋움체 Bold</vt:lpstr>
      <vt:lpstr>KoPub돋움체 Medium</vt:lpstr>
      <vt:lpstr>굴림</vt:lpstr>
      <vt:lpstr>나눔스퀘어 ExtraBold</vt:lpstr>
      <vt:lpstr>맑은 고딕</vt:lpstr>
      <vt:lpstr>바탕</vt:lpstr>
      <vt:lpstr>Arial</vt:lpstr>
      <vt:lpstr>Arial Black</vt:lpstr>
      <vt:lpstr>Calibri</vt:lpstr>
      <vt:lpstr>Times New Roman</vt:lpstr>
      <vt:lpstr>Verdana</vt:lpstr>
      <vt:lpstr>Wingdings</vt:lpstr>
      <vt:lpstr>Office 테마</vt:lpstr>
      <vt:lpstr>PowerPoint 프레젠테이션</vt:lpstr>
      <vt:lpstr>Energy Imports of Korea</vt:lpstr>
      <vt:lpstr>Nuclear Power Plants in Korea</vt:lpstr>
      <vt:lpstr>PowerPoint 프레젠테이션</vt:lpstr>
      <vt:lpstr>PowerPoint 프레젠테이션</vt:lpstr>
      <vt:lpstr>PowerPoint 프레젠테이션</vt:lpstr>
      <vt:lpstr>PowerPoint 프레젠테이션</vt:lpstr>
      <vt:lpstr>Role of the Nuclear in Korea</vt:lpstr>
      <vt:lpstr>Nuclear Exports</vt:lpstr>
      <vt:lpstr>APR1400 Competitiveness</vt:lpstr>
      <vt:lpstr>PowerPoint 프레젠테이션</vt:lpstr>
      <vt:lpstr>Korean Nuclear Society </vt:lpstr>
      <vt:lpstr>Organization</vt:lpstr>
      <vt:lpstr>Major Activities</vt:lpstr>
      <vt:lpstr>NET and its JIF and Rank</vt:lpstr>
      <vt:lpstr>Nuclear Journal Rank</vt:lpstr>
      <vt:lpstr>K-SMRs</vt:lpstr>
      <vt:lpstr>SMART(System-integrated Modular Advanced ReacTor)</vt:lpstr>
      <vt:lpstr>SMART Design Characteristics</vt:lpstr>
      <vt:lpstr>SMART Development</vt:lpstr>
      <vt:lpstr>Comprehensive Technology Validation and SDA</vt:lpstr>
      <vt:lpstr>SMART FOAK Design</vt:lpstr>
      <vt:lpstr>i-SMR Design Characteristics - RCS</vt:lpstr>
      <vt:lpstr>PowerPoint 프레젠테이션</vt:lpstr>
      <vt:lpstr>PowerPoint 프레젠테이션</vt:lpstr>
      <vt:lpstr>i-SMR Reactor and Major Components</vt:lpstr>
      <vt:lpstr>i-SMR Innovative Technologies</vt:lpstr>
      <vt:lpstr>PowerPoint 프레젠테이션</vt:lpstr>
      <vt:lpstr>Sodium-Cooled Fast Reactor (SALUS-100)</vt:lpstr>
      <vt:lpstr>High Temperature Gas Cooled Reactor (MMR++)</vt:lpstr>
      <vt:lpstr>MSR, Molten Salt Reactor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슬라이드 1</dc:title>
  <dc:creator>hwan</dc:creator>
  <cp:lastModifiedBy>BJ Chung</cp:lastModifiedBy>
  <cp:revision>1259</cp:revision>
  <cp:lastPrinted>2018-10-21T01:30:20Z</cp:lastPrinted>
  <dcterms:created xsi:type="dcterms:W3CDTF">2009-11-28T07:35:14Z</dcterms:created>
  <dcterms:modified xsi:type="dcterms:W3CDTF">2023-09-25T06:36:09Z</dcterms:modified>
</cp:coreProperties>
</file>